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9"/>
  </p:notesMasterIdLst>
  <p:sldIdLst>
    <p:sldId id="275" r:id="rId5"/>
    <p:sldId id="350" r:id="rId6"/>
    <p:sldId id="280" r:id="rId7"/>
    <p:sldId id="311" r:id="rId8"/>
    <p:sldId id="259" r:id="rId9"/>
    <p:sldId id="309" r:id="rId10"/>
    <p:sldId id="310" r:id="rId11"/>
    <p:sldId id="281" r:id="rId12"/>
    <p:sldId id="316" r:id="rId13"/>
    <p:sldId id="318" r:id="rId14"/>
    <p:sldId id="312" r:id="rId15"/>
    <p:sldId id="314" r:id="rId16"/>
    <p:sldId id="315" r:id="rId17"/>
    <p:sldId id="313" r:id="rId18"/>
    <p:sldId id="323" r:id="rId19"/>
    <p:sldId id="317" r:id="rId20"/>
    <p:sldId id="326" r:id="rId21"/>
    <p:sldId id="322" r:id="rId22"/>
    <p:sldId id="324" r:id="rId23"/>
    <p:sldId id="327" r:id="rId24"/>
    <p:sldId id="328" r:id="rId25"/>
    <p:sldId id="308" r:id="rId26"/>
    <p:sldId id="349" r:id="rId27"/>
    <p:sldId id="283" r:id="rId28"/>
    <p:sldId id="274" r:id="rId29"/>
    <p:sldId id="329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339" r:id="rId40"/>
    <p:sldId id="340" r:id="rId41"/>
    <p:sldId id="346" r:id="rId42"/>
    <p:sldId id="341" r:id="rId43"/>
    <p:sldId id="342" r:id="rId44"/>
    <p:sldId id="343" r:id="rId45"/>
    <p:sldId id="344" r:id="rId46"/>
    <p:sldId id="347" r:id="rId47"/>
    <p:sldId id="34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8FF"/>
    <a:srgbClr val="FABB1A"/>
    <a:srgbClr val="FFD971"/>
    <a:srgbClr val="EF6653"/>
    <a:srgbClr val="FAAA4D"/>
    <a:srgbClr val="FDEA5C"/>
    <a:srgbClr val="FAA84D"/>
    <a:srgbClr val="F16E52"/>
    <a:srgbClr val="FF791D"/>
    <a:srgbClr val="2B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09FE13-B181-4F26-ABE7-D4604F4D6B7B}" v="384" dt="2025-09-13T22:59:35.0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33" autoAdjust="0"/>
    <p:restoredTop sz="81356" autoAdjust="0"/>
  </p:normalViewPr>
  <p:slideViewPr>
    <p:cSldViewPr snapToGrid="0">
      <p:cViewPr varScale="1">
        <p:scale>
          <a:sx n="131" d="100"/>
          <a:sy n="131" d="100"/>
        </p:scale>
        <p:origin x="1252" y="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Hazelbaker" userId="dc824944-a86a-4124-9975-f2af270ca0c9" providerId="ADAL" clId="{09CB5FD5-6AAD-487F-B138-E74069A481E5}"/>
    <pc:docChg chg="undo custSel delSld modSld">
      <pc:chgData name="Daniel Hazelbaker" userId="dc824944-a86a-4124-9975-f2af270ca0c9" providerId="ADAL" clId="{09CB5FD5-6AAD-487F-B138-E74069A481E5}" dt="2025-09-16T16:15:32.109" v="369" actId="47"/>
      <pc:docMkLst>
        <pc:docMk/>
      </pc:docMkLst>
      <pc:sldChg chg="modNotesTx">
        <pc:chgData name="Daniel Hazelbaker" userId="dc824944-a86a-4124-9975-f2af270ca0c9" providerId="ADAL" clId="{09CB5FD5-6AAD-487F-B138-E74069A481E5}" dt="2025-09-13T22:58:14.817" v="190" actId="5793"/>
        <pc:sldMkLst>
          <pc:docMk/>
          <pc:sldMk cId="864918428" sldId="275"/>
        </pc:sldMkLst>
      </pc:sldChg>
      <pc:sldChg chg="modNotesTx">
        <pc:chgData name="Daniel Hazelbaker" userId="dc824944-a86a-4124-9975-f2af270ca0c9" providerId="ADAL" clId="{09CB5FD5-6AAD-487F-B138-E74069A481E5}" dt="2025-09-15T02:14:09.648" v="327" actId="20577"/>
        <pc:sldMkLst>
          <pc:docMk/>
          <pc:sldMk cId="4141182994" sldId="308"/>
        </pc:sldMkLst>
      </pc:sldChg>
      <pc:sldChg chg="modSp mod">
        <pc:chgData name="Daniel Hazelbaker" userId="dc824944-a86a-4124-9975-f2af270ca0c9" providerId="ADAL" clId="{09CB5FD5-6AAD-487F-B138-E74069A481E5}" dt="2025-09-15T02:43:02.933" v="331" actId="5793"/>
        <pc:sldMkLst>
          <pc:docMk/>
          <pc:sldMk cId="888021662" sldId="324"/>
        </pc:sldMkLst>
        <pc:spChg chg="mod">
          <ac:chgData name="Daniel Hazelbaker" userId="dc824944-a86a-4124-9975-f2af270ca0c9" providerId="ADAL" clId="{09CB5FD5-6AAD-487F-B138-E74069A481E5}" dt="2025-09-15T02:43:02.933" v="331" actId="5793"/>
          <ac:spMkLst>
            <pc:docMk/>
            <pc:sldMk cId="888021662" sldId="324"/>
            <ac:spMk id="77" creationId="{606C3DD1-B588-D6C6-890F-87B09C16AE2C}"/>
          </ac:spMkLst>
        </pc:spChg>
      </pc:sldChg>
      <pc:sldChg chg="modSp mod">
        <pc:chgData name="Daniel Hazelbaker" userId="dc824944-a86a-4124-9975-f2af270ca0c9" providerId="ADAL" clId="{09CB5FD5-6AAD-487F-B138-E74069A481E5}" dt="2025-09-15T02:43:08.387" v="335" actId="5793"/>
        <pc:sldMkLst>
          <pc:docMk/>
          <pc:sldMk cId="2487225755" sldId="327"/>
        </pc:sldMkLst>
        <pc:spChg chg="mod">
          <ac:chgData name="Daniel Hazelbaker" userId="dc824944-a86a-4124-9975-f2af270ca0c9" providerId="ADAL" clId="{09CB5FD5-6AAD-487F-B138-E74069A481E5}" dt="2025-09-15T02:43:08.387" v="335" actId="5793"/>
          <ac:spMkLst>
            <pc:docMk/>
            <pc:sldMk cId="2487225755" sldId="327"/>
            <ac:spMk id="77" creationId="{F1B30FAD-2146-0B15-0D8C-B5CBBF752530}"/>
          </ac:spMkLst>
        </pc:spChg>
      </pc:sldChg>
      <pc:sldChg chg="modTransition modNotesTx">
        <pc:chgData name="Daniel Hazelbaker" userId="dc824944-a86a-4124-9975-f2af270ca0c9" providerId="ADAL" clId="{09CB5FD5-6AAD-487F-B138-E74069A481E5}" dt="2025-09-13T22:59:35.073" v="192"/>
        <pc:sldMkLst>
          <pc:docMk/>
          <pc:sldMk cId="99255649" sldId="350"/>
        </pc:sldMkLst>
      </pc:sldChg>
      <pc:sldChg chg="modSp del mod">
        <pc:chgData name="Daniel Hazelbaker" userId="dc824944-a86a-4124-9975-f2af270ca0c9" providerId="ADAL" clId="{09CB5FD5-6AAD-487F-B138-E74069A481E5}" dt="2025-09-16T16:15:32.109" v="369" actId="47"/>
        <pc:sldMkLst>
          <pc:docMk/>
          <pc:sldMk cId="2995560053" sldId="351"/>
        </pc:sldMkLst>
        <pc:spChg chg="mod">
          <ac:chgData name="Daniel Hazelbaker" userId="dc824944-a86a-4124-9975-f2af270ca0c9" providerId="ADAL" clId="{09CB5FD5-6AAD-487F-B138-E74069A481E5}" dt="2025-09-16T16:14:48.664" v="339" actId="20577"/>
          <ac:spMkLst>
            <pc:docMk/>
            <pc:sldMk cId="2995560053" sldId="351"/>
            <ac:spMk id="2" creationId="{625D44DA-A2A9-B873-3EF1-692CEA8666E2}"/>
          </ac:spMkLst>
        </pc:spChg>
        <pc:spChg chg="mod">
          <ac:chgData name="Daniel Hazelbaker" userId="dc824944-a86a-4124-9975-f2af270ca0c9" providerId="ADAL" clId="{09CB5FD5-6AAD-487F-B138-E74069A481E5}" dt="2025-09-16T16:15:18.333" v="368" actId="20577"/>
          <ac:spMkLst>
            <pc:docMk/>
            <pc:sldMk cId="2995560053" sldId="351"/>
            <ac:spMk id="3" creationId="{9D3CD8D5-241F-6109-922E-473223E949E7}"/>
          </ac:spMkLst>
        </pc:spChg>
      </pc:sldChg>
    </pc:docChg>
  </pc:docChgLst>
  <pc:docChgLst>
    <pc:chgData name="Daniel Hazelbaker" userId="dc824944-a86a-4124-9975-f2af270ca0c9" providerId="ADAL" clId="{E7B94E44-5DB0-428C-A901-591B57E544AE}"/>
    <pc:docChg chg="undo custSel addSld delSld modSld sldOrd modMainMaster">
      <pc:chgData name="Daniel Hazelbaker" userId="dc824944-a86a-4124-9975-f2af270ca0c9" providerId="ADAL" clId="{E7B94E44-5DB0-428C-A901-591B57E544AE}" dt="2025-08-17T23:04:13.233" v="3331"/>
      <pc:docMkLst>
        <pc:docMk/>
      </pc:docMkLst>
      <pc:sldChg chg="modSp del">
        <pc:chgData name="Daniel Hazelbaker" userId="dc824944-a86a-4124-9975-f2af270ca0c9" providerId="ADAL" clId="{E7B94E44-5DB0-428C-A901-591B57E544AE}" dt="2025-08-17T22:05:43.074" v="2802" actId="47"/>
        <pc:sldMkLst>
          <pc:docMk/>
          <pc:sldMk cId="738254623" sldId="257"/>
        </pc:sldMkLst>
      </pc:sldChg>
      <pc:sldChg chg="modSp del">
        <pc:chgData name="Daniel Hazelbaker" userId="dc824944-a86a-4124-9975-f2af270ca0c9" providerId="ADAL" clId="{E7B94E44-5DB0-428C-A901-591B57E544AE}" dt="2025-08-17T22:05:43.074" v="2802" actId="47"/>
        <pc:sldMkLst>
          <pc:docMk/>
          <pc:sldMk cId="983847786" sldId="259"/>
        </pc:sldMkLst>
      </pc:sldChg>
      <pc:sldChg chg="modSp del">
        <pc:chgData name="Daniel Hazelbaker" userId="dc824944-a86a-4124-9975-f2af270ca0c9" providerId="ADAL" clId="{E7B94E44-5DB0-428C-A901-591B57E544AE}" dt="2025-08-17T22:05:43.074" v="2802" actId="47"/>
        <pc:sldMkLst>
          <pc:docMk/>
          <pc:sldMk cId="208670123" sldId="260"/>
        </pc:sldMkLst>
      </pc:sldChg>
      <pc:sldChg chg="modSp del">
        <pc:chgData name="Daniel Hazelbaker" userId="dc824944-a86a-4124-9975-f2af270ca0c9" providerId="ADAL" clId="{E7B94E44-5DB0-428C-A901-591B57E544AE}" dt="2025-08-17T22:05:43.074" v="2802" actId="47"/>
        <pc:sldMkLst>
          <pc:docMk/>
          <pc:sldMk cId="2850047032" sldId="261"/>
        </pc:sldMkLst>
      </pc:sldChg>
      <pc:sldChg chg="modSp del">
        <pc:chgData name="Daniel Hazelbaker" userId="dc824944-a86a-4124-9975-f2af270ca0c9" providerId="ADAL" clId="{E7B94E44-5DB0-428C-A901-591B57E544AE}" dt="2025-08-17T22:05:43.074" v="2802" actId="47"/>
        <pc:sldMkLst>
          <pc:docMk/>
          <pc:sldMk cId="705985344" sldId="262"/>
        </pc:sldMkLst>
      </pc:sldChg>
      <pc:sldChg chg="modSp del">
        <pc:chgData name="Daniel Hazelbaker" userId="dc824944-a86a-4124-9975-f2af270ca0c9" providerId="ADAL" clId="{E7B94E44-5DB0-428C-A901-591B57E544AE}" dt="2025-08-17T22:05:43.074" v="2802" actId="47"/>
        <pc:sldMkLst>
          <pc:docMk/>
          <pc:sldMk cId="1997060753" sldId="263"/>
        </pc:sldMkLst>
      </pc:sldChg>
      <pc:sldChg chg="modSp del">
        <pc:chgData name="Daniel Hazelbaker" userId="dc824944-a86a-4124-9975-f2af270ca0c9" providerId="ADAL" clId="{E7B94E44-5DB0-428C-A901-591B57E544AE}" dt="2025-08-17T22:05:43.074" v="2802" actId="47"/>
        <pc:sldMkLst>
          <pc:docMk/>
          <pc:sldMk cId="1602689115" sldId="264"/>
        </pc:sldMkLst>
      </pc:sldChg>
      <pc:sldChg chg="modSp del mod">
        <pc:chgData name="Daniel Hazelbaker" userId="dc824944-a86a-4124-9975-f2af270ca0c9" providerId="ADAL" clId="{E7B94E44-5DB0-428C-A901-591B57E544AE}" dt="2025-08-17T22:05:43.074" v="2802" actId="47"/>
        <pc:sldMkLst>
          <pc:docMk/>
          <pc:sldMk cId="2059062139" sldId="265"/>
        </pc:sldMkLst>
      </pc:sldChg>
      <pc:sldChg chg="modSp del mod">
        <pc:chgData name="Daniel Hazelbaker" userId="dc824944-a86a-4124-9975-f2af270ca0c9" providerId="ADAL" clId="{E7B94E44-5DB0-428C-A901-591B57E544AE}" dt="2025-08-17T22:05:43.074" v="2802" actId="47"/>
        <pc:sldMkLst>
          <pc:docMk/>
          <pc:sldMk cId="2093436913" sldId="266"/>
        </pc:sldMkLst>
      </pc:sldChg>
      <pc:sldChg chg="modSp del">
        <pc:chgData name="Daniel Hazelbaker" userId="dc824944-a86a-4124-9975-f2af270ca0c9" providerId="ADAL" clId="{E7B94E44-5DB0-428C-A901-591B57E544AE}" dt="2025-08-17T22:05:43.074" v="2802" actId="47"/>
        <pc:sldMkLst>
          <pc:docMk/>
          <pc:sldMk cId="3283227712" sldId="267"/>
        </pc:sldMkLst>
      </pc:sldChg>
      <pc:sldChg chg="modSp del">
        <pc:chgData name="Daniel Hazelbaker" userId="dc824944-a86a-4124-9975-f2af270ca0c9" providerId="ADAL" clId="{E7B94E44-5DB0-428C-A901-591B57E544AE}" dt="2025-08-17T22:05:43.074" v="2802" actId="47"/>
        <pc:sldMkLst>
          <pc:docMk/>
          <pc:sldMk cId="621778730" sldId="268"/>
        </pc:sldMkLst>
      </pc:sldChg>
      <pc:sldChg chg="modSp del">
        <pc:chgData name="Daniel Hazelbaker" userId="dc824944-a86a-4124-9975-f2af270ca0c9" providerId="ADAL" clId="{E7B94E44-5DB0-428C-A901-591B57E544AE}" dt="2025-08-17T22:05:43.074" v="2802" actId="47"/>
        <pc:sldMkLst>
          <pc:docMk/>
          <pc:sldMk cId="1481040591" sldId="269"/>
        </pc:sldMkLst>
      </pc:sldChg>
      <pc:sldChg chg="modSp del">
        <pc:chgData name="Daniel Hazelbaker" userId="dc824944-a86a-4124-9975-f2af270ca0c9" providerId="ADAL" clId="{E7B94E44-5DB0-428C-A901-591B57E544AE}" dt="2025-08-17T22:05:43.074" v="2802" actId="47"/>
        <pc:sldMkLst>
          <pc:docMk/>
          <pc:sldMk cId="969065019" sldId="270"/>
        </pc:sldMkLst>
      </pc:sldChg>
      <pc:sldChg chg="modSp del mod">
        <pc:chgData name="Daniel Hazelbaker" userId="dc824944-a86a-4124-9975-f2af270ca0c9" providerId="ADAL" clId="{E7B94E44-5DB0-428C-A901-591B57E544AE}" dt="2025-08-17T22:05:43.074" v="2802" actId="47"/>
        <pc:sldMkLst>
          <pc:docMk/>
          <pc:sldMk cId="759826641" sldId="271"/>
        </pc:sldMkLst>
      </pc:sldChg>
      <pc:sldChg chg="modSp del mod">
        <pc:chgData name="Daniel Hazelbaker" userId="dc824944-a86a-4124-9975-f2af270ca0c9" providerId="ADAL" clId="{E7B94E44-5DB0-428C-A901-591B57E544AE}" dt="2025-08-17T22:05:43.074" v="2802" actId="47"/>
        <pc:sldMkLst>
          <pc:docMk/>
          <pc:sldMk cId="2404591849" sldId="272"/>
        </pc:sldMkLst>
      </pc:sldChg>
      <pc:sldChg chg="modSp add del mod ord">
        <pc:chgData name="Daniel Hazelbaker" userId="dc824944-a86a-4124-9975-f2af270ca0c9" providerId="ADAL" clId="{E7B94E44-5DB0-428C-A901-591B57E544AE}" dt="2025-08-17T20:17:20.178" v="80" actId="47"/>
        <pc:sldMkLst>
          <pc:docMk/>
          <pc:sldMk cId="3441494673" sldId="273"/>
        </pc:sldMkLst>
      </pc:sldChg>
      <pc:sldChg chg="addSp delSp modSp new mod modTransition modClrScheme chgLayout">
        <pc:chgData name="Daniel Hazelbaker" userId="dc824944-a86a-4124-9975-f2af270ca0c9" providerId="ADAL" clId="{E7B94E44-5DB0-428C-A901-591B57E544AE}" dt="2025-08-17T22:14:23.754" v="2859"/>
        <pc:sldMkLst>
          <pc:docMk/>
          <pc:sldMk cId="64010938" sldId="274"/>
        </pc:sldMkLst>
        <pc:spChg chg="add mod">
          <ac:chgData name="Daniel Hazelbaker" userId="dc824944-a86a-4124-9975-f2af270ca0c9" providerId="ADAL" clId="{E7B94E44-5DB0-428C-A901-591B57E544AE}" dt="2025-08-17T22:05:34.343" v="2801" actId="700"/>
          <ac:spMkLst>
            <pc:docMk/>
            <pc:sldMk cId="64010938" sldId="274"/>
            <ac:spMk id="3" creationId="{D557F695-438B-3BBC-CB7F-60923E66BEE4}"/>
          </ac:spMkLst>
        </pc:spChg>
        <pc:spChg chg="add mod">
          <ac:chgData name="Daniel Hazelbaker" userId="dc824944-a86a-4124-9975-f2af270ca0c9" providerId="ADAL" clId="{E7B94E44-5DB0-428C-A901-591B57E544AE}" dt="2025-08-17T22:05:34.343" v="2801" actId="700"/>
          <ac:spMkLst>
            <pc:docMk/>
            <pc:sldMk cId="64010938" sldId="274"/>
            <ac:spMk id="4" creationId="{4DF2DF7F-9DAE-D4A7-5FC0-3ABFFE57E9EE}"/>
          </ac:spMkLst>
        </pc:spChg>
      </pc:sldChg>
      <pc:sldChg chg="modSp add mod">
        <pc:chgData name="Daniel Hazelbaker" userId="dc824944-a86a-4124-9975-f2af270ca0c9" providerId="ADAL" clId="{E7B94E44-5DB0-428C-A901-591B57E544AE}" dt="2025-08-17T20:47:21.707" v="987"/>
        <pc:sldMkLst>
          <pc:docMk/>
          <pc:sldMk cId="864918428" sldId="275"/>
        </pc:sldMkLst>
        <pc:spChg chg="mod">
          <ac:chgData name="Daniel Hazelbaker" userId="dc824944-a86a-4124-9975-f2af270ca0c9" providerId="ADAL" clId="{E7B94E44-5DB0-428C-A901-591B57E544AE}" dt="2025-08-17T20:47:21.707" v="987"/>
          <ac:spMkLst>
            <pc:docMk/>
            <pc:sldMk cId="864918428" sldId="275"/>
            <ac:spMk id="2" creationId="{07552832-A119-D8FE-E858-03862B060727}"/>
          </ac:spMkLst>
        </pc:spChg>
        <pc:spChg chg="mod">
          <ac:chgData name="Daniel Hazelbaker" userId="dc824944-a86a-4124-9975-f2af270ca0c9" providerId="ADAL" clId="{E7B94E44-5DB0-428C-A901-591B57E544AE}" dt="2025-08-17T20:47:21.707" v="987"/>
          <ac:spMkLst>
            <pc:docMk/>
            <pc:sldMk cId="864918428" sldId="275"/>
            <ac:spMk id="3" creationId="{A155832B-487A-AE65-66E7-5AAB1A2FFD43}"/>
          </ac:spMkLst>
        </pc:spChg>
      </pc:sldChg>
      <pc:sldChg chg="modSp add del mod chgLayout">
        <pc:chgData name="Daniel Hazelbaker" userId="dc824944-a86a-4124-9975-f2af270ca0c9" providerId="ADAL" clId="{E7B94E44-5DB0-428C-A901-591B57E544AE}" dt="2025-08-17T22:14:18.238" v="2857" actId="47"/>
        <pc:sldMkLst>
          <pc:docMk/>
          <pc:sldMk cId="1382177284" sldId="276"/>
        </pc:sldMkLst>
      </pc:sldChg>
      <pc:sldChg chg="addSp delSp modSp add del mod">
        <pc:chgData name="Daniel Hazelbaker" userId="dc824944-a86a-4124-9975-f2af270ca0c9" providerId="ADAL" clId="{E7B94E44-5DB0-428C-A901-591B57E544AE}" dt="2025-08-17T20:38:20.333" v="759" actId="47"/>
        <pc:sldMkLst>
          <pc:docMk/>
          <pc:sldMk cId="2458330355" sldId="277"/>
        </pc:sldMkLst>
      </pc:sldChg>
      <pc:sldChg chg="addSp delSp modSp add mod modTransition chgLayout">
        <pc:chgData name="Daniel Hazelbaker" userId="dc824944-a86a-4124-9975-f2af270ca0c9" providerId="ADAL" clId="{E7B94E44-5DB0-428C-A901-591B57E544AE}" dt="2025-08-17T23:01:21.041" v="3289" actId="14861"/>
        <pc:sldMkLst>
          <pc:docMk/>
          <pc:sldMk cId="2582620623" sldId="278"/>
        </pc:sldMkLst>
      </pc:sldChg>
      <pc:sldChg chg="modSp add mod ord modTransition chgLayout">
        <pc:chgData name="Daniel Hazelbaker" userId="dc824944-a86a-4124-9975-f2af270ca0c9" providerId="ADAL" clId="{E7B94E44-5DB0-428C-A901-591B57E544AE}" dt="2025-08-17T23:04:13.233" v="3331"/>
        <pc:sldMkLst>
          <pc:docMk/>
          <pc:sldMk cId="2990385988" sldId="279"/>
        </pc:sldMkLst>
      </pc:sldChg>
      <pc:sldChg chg="addSp delSp modSp new mod modTransition modClrScheme chgLayout">
        <pc:chgData name="Daniel Hazelbaker" userId="dc824944-a86a-4124-9975-f2af270ca0c9" providerId="ADAL" clId="{E7B94E44-5DB0-428C-A901-591B57E544AE}" dt="2025-08-17T22:07:51.278" v="2813"/>
        <pc:sldMkLst>
          <pc:docMk/>
          <pc:sldMk cId="113657471" sldId="280"/>
        </pc:sldMkLst>
        <pc:spChg chg="add mod ord">
          <ac:chgData name="Daniel Hazelbaker" userId="dc824944-a86a-4124-9975-f2af270ca0c9" providerId="ADAL" clId="{E7B94E44-5DB0-428C-A901-591B57E544AE}" dt="2025-08-17T20:47:21.707" v="987"/>
          <ac:spMkLst>
            <pc:docMk/>
            <pc:sldMk cId="113657471" sldId="280"/>
            <ac:spMk id="6" creationId="{81074D1E-FF46-54B2-84FC-8A57E3236BAD}"/>
          </ac:spMkLst>
        </pc:spChg>
        <pc:spChg chg="add mod ord">
          <ac:chgData name="Daniel Hazelbaker" userId="dc824944-a86a-4124-9975-f2af270ca0c9" providerId="ADAL" clId="{E7B94E44-5DB0-428C-A901-591B57E544AE}" dt="2025-08-17T20:47:21.707" v="987"/>
          <ac:spMkLst>
            <pc:docMk/>
            <pc:sldMk cId="113657471" sldId="280"/>
            <ac:spMk id="7" creationId="{9F350BAA-DE08-8FD6-A355-9FF500F44E0B}"/>
          </ac:spMkLst>
        </pc:spChg>
      </pc:sldChg>
      <pc:sldChg chg="addSp delSp modSp new del mod modClrScheme chgLayout">
        <pc:chgData name="Daniel Hazelbaker" userId="dc824944-a86a-4124-9975-f2af270ca0c9" providerId="ADAL" clId="{E7B94E44-5DB0-428C-A901-591B57E544AE}" dt="2025-08-17T20:37:37.862" v="738" actId="47"/>
        <pc:sldMkLst>
          <pc:docMk/>
          <pc:sldMk cId="1185610992" sldId="280"/>
        </pc:sldMkLst>
      </pc:sldChg>
      <pc:sldChg chg="addSp delSp modSp new mod modTransition modClrScheme chgLayout">
        <pc:chgData name="Daniel Hazelbaker" userId="dc824944-a86a-4124-9975-f2af270ca0c9" providerId="ADAL" clId="{E7B94E44-5DB0-428C-A901-591B57E544AE}" dt="2025-08-17T22:18:18.301" v="2861" actId="20577"/>
        <pc:sldMkLst>
          <pc:docMk/>
          <pc:sldMk cId="1974128263" sldId="281"/>
        </pc:sldMkLst>
        <pc:spChg chg="add mod ord">
          <ac:chgData name="Daniel Hazelbaker" userId="dc824944-a86a-4124-9975-f2af270ca0c9" providerId="ADAL" clId="{E7B94E44-5DB0-428C-A901-591B57E544AE}" dt="2025-08-17T22:18:18.301" v="2861" actId="20577"/>
          <ac:spMkLst>
            <pc:docMk/>
            <pc:sldMk cId="1974128263" sldId="281"/>
            <ac:spMk id="4" creationId="{1CDAB032-2A39-8A3D-C92E-B18513903322}"/>
          </ac:spMkLst>
        </pc:spChg>
        <pc:spChg chg="add mod ord">
          <ac:chgData name="Daniel Hazelbaker" userId="dc824944-a86a-4124-9975-f2af270ca0c9" providerId="ADAL" clId="{E7B94E44-5DB0-428C-A901-591B57E544AE}" dt="2025-08-17T20:47:21.707" v="987"/>
          <ac:spMkLst>
            <pc:docMk/>
            <pc:sldMk cId="1974128263" sldId="281"/>
            <ac:spMk id="5" creationId="{F91F61FE-BC51-83CE-0221-DC619223CF94}"/>
          </ac:spMkLst>
        </pc:spChg>
      </pc:sldChg>
      <pc:sldChg chg="addSp delSp modSp new mod modTransition modClrScheme chgLayout">
        <pc:chgData name="Daniel Hazelbaker" userId="dc824944-a86a-4124-9975-f2af270ca0c9" providerId="ADAL" clId="{E7B94E44-5DB0-428C-A901-591B57E544AE}" dt="2025-08-17T22:09:50.235" v="2828" actId="33524"/>
        <pc:sldMkLst>
          <pc:docMk/>
          <pc:sldMk cId="2386325327" sldId="282"/>
        </pc:sldMkLst>
      </pc:sldChg>
      <pc:sldChg chg="addSp delSp modSp new mod modTransition">
        <pc:chgData name="Daniel Hazelbaker" userId="dc824944-a86a-4124-9975-f2af270ca0c9" providerId="ADAL" clId="{E7B94E44-5DB0-428C-A901-591B57E544AE}" dt="2025-08-17T23:01:32.054" v="3291" actId="14861"/>
        <pc:sldMkLst>
          <pc:docMk/>
          <pc:sldMk cId="1944421512" sldId="283"/>
        </pc:sldMkLst>
        <pc:spChg chg="mod">
          <ac:chgData name="Daniel Hazelbaker" userId="dc824944-a86a-4124-9975-f2af270ca0c9" providerId="ADAL" clId="{E7B94E44-5DB0-428C-A901-591B57E544AE}" dt="2025-08-17T21:15:55.990" v="1526" actId="20577"/>
          <ac:spMkLst>
            <pc:docMk/>
            <pc:sldMk cId="1944421512" sldId="283"/>
            <ac:spMk id="2" creationId="{3369BEA3-825C-9089-CEC1-69C7C61321E1}"/>
          </ac:spMkLst>
        </pc:spChg>
      </pc:sldChg>
      <pc:sldChg chg="addSp delSp modSp new del mod chgLayout">
        <pc:chgData name="Daniel Hazelbaker" userId="dc824944-a86a-4124-9975-f2af270ca0c9" providerId="ADAL" clId="{E7B94E44-5DB0-428C-A901-591B57E544AE}" dt="2025-08-17T20:55:07.584" v="1359" actId="47"/>
        <pc:sldMkLst>
          <pc:docMk/>
          <pc:sldMk cId="2446080851" sldId="283"/>
        </pc:sldMkLst>
      </pc:sldChg>
      <pc:sldChg chg="addSp delSp modSp add mod modTransition">
        <pc:chgData name="Daniel Hazelbaker" userId="dc824944-a86a-4124-9975-f2af270ca0c9" providerId="ADAL" clId="{E7B94E44-5DB0-428C-A901-591B57E544AE}" dt="2025-08-17T23:01:39.056" v="3293" actId="14861"/>
        <pc:sldMkLst>
          <pc:docMk/>
          <pc:sldMk cId="562451688" sldId="284"/>
        </pc:sldMkLst>
      </pc:sldChg>
      <pc:sldChg chg="addSp delSp modSp add mod modTransition">
        <pc:chgData name="Daniel Hazelbaker" userId="dc824944-a86a-4124-9975-f2af270ca0c9" providerId="ADAL" clId="{E7B94E44-5DB0-428C-A901-591B57E544AE}" dt="2025-08-17T23:01:52.453" v="3295" actId="14861"/>
        <pc:sldMkLst>
          <pc:docMk/>
          <pc:sldMk cId="1238547630" sldId="285"/>
        </pc:sldMkLst>
      </pc:sldChg>
      <pc:sldChg chg="addSp delSp modSp add mod modTransition modNotesTx">
        <pc:chgData name="Daniel Hazelbaker" userId="dc824944-a86a-4124-9975-f2af270ca0c9" providerId="ADAL" clId="{E7B94E44-5DB0-428C-A901-591B57E544AE}" dt="2025-08-17T23:01:57.029" v="3297" actId="14861"/>
        <pc:sldMkLst>
          <pc:docMk/>
          <pc:sldMk cId="2505512199" sldId="286"/>
        </pc:sldMkLst>
      </pc:sldChg>
      <pc:sldChg chg="add del">
        <pc:chgData name="Daniel Hazelbaker" userId="dc824944-a86a-4124-9975-f2af270ca0c9" providerId="ADAL" clId="{E7B94E44-5DB0-428C-A901-591B57E544AE}" dt="2025-08-17T21:08:30.392" v="1475"/>
        <pc:sldMkLst>
          <pc:docMk/>
          <pc:sldMk cId="1012803871" sldId="287"/>
        </pc:sldMkLst>
      </pc:sldChg>
      <pc:sldChg chg="addSp delSp modSp add mod modTransition">
        <pc:chgData name="Daniel Hazelbaker" userId="dc824944-a86a-4124-9975-f2af270ca0c9" providerId="ADAL" clId="{E7B94E44-5DB0-428C-A901-591B57E544AE}" dt="2025-08-17T23:02:03.129" v="3299" actId="14861"/>
        <pc:sldMkLst>
          <pc:docMk/>
          <pc:sldMk cId="2194704351" sldId="287"/>
        </pc:sldMkLst>
      </pc:sldChg>
      <pc:sldChg chg="add del">
        <pc:chgData name="Daniel Hazelbaker" userId="dc824944-a86a-4124-9975-f2af270ca0c9" providerId="ADAL" clId="{E7B94E44-5DB0-428C-A901-591B57E544AE}" dt="2025-08-17T21:09:59.400" v="1489"/>
        <pc:sldMkLst>
          <pc:docMk/>
          <pc:sldMk cId="1760904665" sldId="288"/>
        </pc:sldMkLst>
      </pc:sldChg>
      <pc:sldChg chg="addSp delSp modSp add mod modTransition">
        <pc:chgData name="Daniel Hazelbaker" userId="dc824944-a86a-4124-9975-f2af270ca0c9" providerId="ADAL" clId="{E7B94E44-5DB0-428C-A901-591B57E544AE}" dt="2025-08-17T23:02:07.563" v="3301" actId="14861"/>
        <pc:sldMkLst>
          <pc:docMk/>
          <pc:sldMk cId="2310751552" sldId="288"/>
        </pc:sldMkLst>
      </pc:sldChg>
      <pc:sldChg chg="addSp delSp modSp add mod modTransition">
        <pc:chgData name="Daniel Hazelbaker" userId="dc824944-a86a-4124-9975-f2af270ca0c9" providerId="ADAL" clId="{E7B94E44-5DB0-428C-A901-591B57E544AE}" dt="2025-08-17T23:02:12.174" v="3303" actId="14861"/>
        <pc:sldMkLst>
          <pc:docMk/>
          <pc:sldMk cId="3270987855" sldId="289"/>
        </pc:sldMkLst>
      </pc:sldChg>
      <pc:sldChg chg="addSp delSp modSp new mod modTransition">
        <pc:chgData name="Daniel Hazelbaker" userId="dc824944-a86a-4124-9975-f2af270ca0c9" providerId="ADAL" clId="{E7B94E44-5DB0-428C-A901-591B57E544AE}" dt="2025-08-17T23:02:23.092" v="3307" actId="14861"/>
        <pc:sldMkLst>
          <pc:docMk/>
          <pc:sldMk cId="2482585058" sldId="290"/>
        </pc:sldMkLst>
      </pc:sldChg>
      <pc:sldChg chg="addSp delSp modSp add mod ord modTransition modNotesTx">
        <pc:chgData name="Daniel Hazelbaker" userId="dc824944-a86a-4124-9975-f2af270ca0c9" providerId="ADAL" clId="{E7B94E44-5DB0-428C-A901-591B57E544AE}" dt="2025-08-17T23:02:31.385" v="3311" actId="14861"/>
        <pc:sldMkLst>
          <pc:docMk/>
          <pc:sldMk cId="333834005" sldId="291"/>
        </pc:sldMkLst>
      </pc:sldChg>
      <pc:sldChg chg="addSp delSp modSp add mod ord modTransition modNotesTx">
        <pc:chgData name="Daniel Hazelbaker" userId="dc824944-a86a-4124-9975-f2af270ca0c9" providerId="ADAL" clId="{E7B94E44-5DB0-428C-A901-591B57E544AE}" dt="2025-08-17T23:02:36.283" v="3313" actId="14861"/>
        <pc:sldMkLst>
          <pc:docMk/>
          <pc:sldMk cId="2166854207" sldId="292"/>
        </pc:sldMkLst>
      </pc:sldChg>
      <pc:sldChg chg="addSp delSp modSp add mod ord modTransition modNotesTx">
        <pc:chgData name="Daniel Hazelbaker" userId="dc824944-a86a-4124-9975-f2af270ca0c9" providerId="ADAL" clId="{E7B94E44-5DB0-428C-A901-591B57E544AE}" dt="2025-08-17T23:02:44.244" v="3317" actId="14861"/>
        <pc:sldMkLst>
          <pc:docMk/>
          <pc:sldMk cId="1563125643" sldId="293"/>
        </pc:sldMkLst>
      </pc:sldChg>
      <pc:sldChg chg="addSp delSp modSp add mod modTransition modNotesTx">
        <pc:chgData name="Daniel Hazelbaker" userId="dc824944-a86a-4124-9975-f2af270ca0c9" providerId="ADAL" clId="{E7B94E44-5DB0-428C-A901-591B57E544AE}" dt="2025-08-17T23:02:47.918" v="3319" actId="14861"/>
        <pc:sldMkLst>
          <pc:docMk/>
          <pc:sldMk cId="963141372" sldId="294"/>
        </pc:sldMkLst>
      </pc:sldChg>
      <pc:sldChg chg="addSp delSp modSp add mod modTransition modNotesTx">
        <pc:chgData name="Daniel Hazelbaker" userId="dc824944-a86a-4124-9975-f2af270ca0c9" providerId="ADAL" clId="{E7B94E44-5DB0-428C-A901-591B57E544AE}" dt="2025-08-17T23:02:51.667" v="3321" actId="14861"/>
        <pc:sldMkLst>
          <pc:docMk/>
          <pc:sldMk cId="1130981141" sldId="295"/>
        </pc:sldMkLst>
      </pc:sldChg>
      <pc:sldChg chg="add del">
        <pc:chgData name="Daniel Hazelbaker" userId="dc824944-a86a-4124-9975-f2af270ca0c9" providerId="ADAL" clId="{E7B94E44-5DB0-428C-A901-591B57E544AE}" dt="2025-08-17T21:48:23.271" v="2311" actId="47"/>
        <pc:sldMkLst>
          <pc:docMk/>
          <pc:sldMk cId="1656801994" sldId="296"/>
        </pc:sldMkLst>
      </pc:sldChg>
      <pc:sldChg chg="addSp delSp modSp add mod modTransition modNotesTx">
        <pc:chgData name="Daniel Hazelbaker" userId="dc824944-a86a-4124-9975-f2af270ca0c9" providerId="ADAL" clId="{E7B94E44-5DB0-428C-A901-591B57E544AE}" dt="2025-08-17T23:03:50.846" v="3329" actId="14100"/>
        <pc:sldMkLst>
          <pc:docMk/>
          <pc:sldMk cId="1733168319" sldId="297"/>
        </pc:sldMkLst>
      </pc:sldChg>
      <pc:sldChg chg="modSp add mod ord modTransition">
        <pc:chgData name="Daniel Hazelbaker" userId="dc824944-a86a-4124-9975-f2af270ca0c9" providerId="ADAL" clId="{E7B94E44-5DB0-428C-A901-591B57E544AE}" dt="2025-08-17T22:10:35.267" v="2829"/>
        <pc:sldMkLst>
          <pc:docMk/>
          <pc:sldMk cId="3767086110" sldId="298"/>
        </pc:sldMkLst>
      </pc:sldChg>
      <pc:sldChg chg="modSp add mod modTransition">
        <pc:chgData name="Daniel Hazelbaker" userId="dc824944-a86a-4124-9975-f2af270ca0c9" providerId="ADAL" clId="{E7B94E44-5DB0-428C-A901-591B57E544AE}" dt="2025-08-17T23:02:16.980" v="3305" actId="14861"/>
        <pc:sldMkLst>
          <pc:docMk/>
          <pc:sldMk cId="4103896700" sldId="299"/>
        </pc:sldMkLst>
      </pc:sldChg>
      <pc:sldChg chg="add del">
        <pc:chgData name="Daniel Hazelbaker" userId="dc824944-a86a-4124-9975-f2af270ca0c9" providerId="ADAL" clId="{E7B94E44-5DB0-428C-A901-591B57E544AE}" dt="2025-08-17T21:44:00.683" v="2146" actId="47"/>
        <pc:sldMkLst>
          <pc:docMk/>
          <pc:sldMk cId="597379843" sldId="300"/>
        </pc:sldMkLst>
      </pc:sldChg>
      <pc:sldChg chg="addSp delSp modSp add mod modTransition modNotesTx">
        <pc:chgData name="Daniel Hazelbaker" userId="dc824944-a86a-4124-9975-f2af270ca0c9" providerId="ADAL" clId="{E7B94E44-5DB0-428C-A901-591B57E544AE}" dt="2025-08-17T23:02:27.197" v="3309" actId="14861"/>
        <pc:sldMkLst>
          <pc:docMk/>
          <pc:sldMk cId="2082278241" sldId="301"/>
        </pc:sldMkLst>
      </pc:sldChg>
      <pc:sldChg chg="add del">
        <pc:chgData name="Daniel Hazelbaker" userId="dc824944-a86a-4124-9975-f2af270ca0c9" providerId="ADAL" clId="{E7B94E44-5DB0-428C-A901-591B57E544AE}" dt="2025-08-17T21:45:37.842" v="2169" actId="47"/>
        <pc:sldMkLst>
          <pc:docMk/>
          <pc:sldMk cId="3797992115" sldId="302"/>
        </pc:sldMkLst>
      </pc:sldChg>
      <pc:sldChg chg="modSp add mod modTransition">
        <pc:chgData name="Daniel Hazelbaker" userId="dc824944-a86a-4124-9975-f2af270ca0c9" providerId="ADAL" clId="{E7B94E44-5DB0-428C-A901-591B57E544AE}" dt="2025-08-17T23:02:39.983" v="3315" actId="14861"/>
        <pc:sldMkLst>
          <pc:docMk/>
          <pc:sldMk cId="2449435730" sldId="303"/>
        </pc:sldMkLst>
      </pc:sldChg>
      <pc:sldChg chg="modSp add mod modTransition">
        <pc:chgData name="Daniel Hazelbaker" userId="dc824944-a86a-4124-9975-f2af270ca0c9" providerId="ADAL" clId="{E7B94E44-5DB0-428C-A901-591B57E544AE}" dt="2025-08-17T22:11:01.135" v="2839"/>
        <pc:sldMkLst>
          <pc:docMk/>
          <pc:sldMk cId="3657726924" sldId="304"/>
        </pc:sldMkLst>
      </pc:sldChg>
      <pc:sldChg chg="addSp delSp modSp new mod modTransition modClrScheme modAnim chgLayout">
        <pc:chgData name="Daniel Hazelbaker" userId="dc824944-a86a-4124-9975-f2af270ca0c9" providerId="ADAL" clId="{E7B94E44-5DB0-428C-A901-591B57E544AE}" dt="2025-08-17T22:37:23.528" v="3281"/>
        <pc:sldMkLst>
          <pc:docMk/>
          <pc:sldMk cId="829500631" sldId="305"/>
        </pc:sldMkLst>
      </pc:sldChg>
      <pc:sldChg chg="addSp delSp modSp new mod modTransition modClrScheme chgLayout">
        <pc:chgData name="Daniel Hazelbaker" userId="dc824944-a86a-4124-9975-f2af270ca0c9" providerId="ADAL" clId="{E7B94E44-5DB0-428C-A901-591B57E544AE}" dt="2025-08-17T22:14:09.348" v="2855"/>
        <pc:sldMkLst>
          <pc:docMk/>
          <pc:sldMk cId="3559894821" sldId="306"/>
        </pc:sldMkLst>
      </pc:sldChg>
      <pc:sldChg chg="addSp delSp modSp new mod modTransition modClrScheme chgLayout modNotesTx">
        <pc:chgData name="Daniel Hazelbaker" userId="dc824944-a86a-4124-9975-f2af270ca0c9" providerId="ADAL" clId="{E7B94E44-5DB0-428C-A901-591B57E544AE}" dt="2025-08-17T23:03:27.936" v="3327" actId="14100"/>
        <pc:sldMkLst>
          <pc:docMk/>
          <pc:sldMk cId="2653376257" sldId="307"/>
        </pc:sldMkLst>
      </pc:sldChg>
      <pc:sldChg chg="add">
        <pc:chgData name="Daniel Hazelbaker" userId="dc824944-a86a-4124-9975-f2af270ca0c9" providerId="ADAL" clId="{E7B94E44-5DB0-428C-A901-591B57E544AE}" dt="2025-08-17T22:18:15.832" v="2860"/>
        <pc:sldMkLst>
          <pc:docMk/>
          <pc:sldMk cId="4141182994" sldId="308"/>
        </pc:sldMkLst>
      </pc:sldChg>
      <pc:sldMasterChg chg="modSldLayout">
        <pc:chgData name="Daniel Hazelbaker" userId="dc824944-a86a-4124-9975-f2af270ca0c9" providerId="ADAL" clId="{E7B94E44-5DB0-428C-A901-591B57E544AE}" dt="2025-08-17T20:46:39.826" v="986" actId="207"/>
        <pc:sldMasterMkLst>
          <pc:docMk/>
          <pc:sldMasterMk cId="2531029183" sldId="2147483648"/>
        </pc:sldMasterMkLst>
        <pc:sldLayoutChg chg="modSp mod">
          <pc:chgData name="Daniel Hazelbaker" userId="dc824944-a86a-4124-9975-f2af270ca0c9" providerId="ADAL" clId="{E7B94E44-5DB0-428C-A901-591B57E544AE}" dt="2025-08-17T20:46:39.826" v="986" actId="207"/>
          <pc:sldLayoutMkLst>
            <pc:docMk/>
            <pc:sldMasterMk cId="2531029183" sldId="2147483648"/>
            <pc:sldLayoutMk cId="1342139132" sldId="2147483663"/>
          </pc:sldLayoutMkLst>
          <pc:spChg chg="mod">
            <ac:chgData name="Daniel Hazelbaker" userId="dc824944-a86a-4124-9975-f2af270ca0c9" providerId="ADAL" clId="{E7B94E44-5DB0-428C-A901-591B57E544AE}" dt="2025-08-17T20:46:39.826" v="986" actId="207"/>
            <ac:spMkLst>
              <pc:docMk/>
              <pc:sldMasterMk cId="2531029183" sldId="2147483648"/>
              <pc:sldLayoutMk cId="1342139132" sldId="2147483663"/>
              <ac:spMk id="2" creationId="{F5056FB0-9682-60E6-52BD-1CEB36C2D521}"/>
            </ac:spMkLst>
          </pc:spChg>
          <pc:spChg chg="mod">
            <ac:chgData name="Daniel Hazelbaker" userId="dc824944-a86a-4124-9975-f2af270ca0c9" providerId="ADAL" clId="{E7B94E44-5DB0-428C-A901-591B57E544AE}" dt="2025-08-17T20:42:22.717" v="951" actId="14100"/>
            <ac:spMkLst>
              <pc:docMk/>
              <pc:sldMasterMk cId="2531029183" sldId="2147483648"/>
              <pc:sldLayoutMk cId="1342139132" sldId="2147483663"/>
              <ac:spMk id="3" creationId="{43D64263-44B1-2713-42DA-1DF47324CB00}"/>
            </ac:spMkLst>
          </pc:spChg>
        </pc:sldLayoutChg>
        <pc:sldLayoutChg chg="delSp modSp mod">
          <pc:chgData name="Daniel Hazelbaker" userId="dc824944-a86a-4124-9975-f2af270ca0c9" providerId="ADAL" clId="{E7B94E44-5DB0-428C-A901-591B57E544AE}" dt="2025-08-17T20:43:19.467" v="958" actId="14100"/>
          <pc:sldLayoutMkLst>
            <pc:docMk/>
            <pc:sldMasterMk cId="2531029183" sldId="2147483648"/>
            <pc:sldLayoutMk cId="3219664487" sldId="2147483667"/>
          </pc:sldLayoutMkLst>
          <pc:spChg chg="mod">
            <ac:chgData name="Daniel Hazelbaker" userId="dc824944-a86a-4124-9975-f2af270ca0c9" providerId="ADAL" clId="{E7B94E44-5DB0-428C-A901-591B57E544AE}" dt="2025-08-17T20:42:44.385" v="953" actId="1076"/>
            <ac:spMkLst>
              <pc:docMk/>
              <pc:sldMasterMk cId="2531029183" sldId="2147483648"/>
              <pc:sldLayoutMk cId="3219664487" sldId="2147483667"/>
              <ac:spMk id="2" creationId="{F5056FB0-9682-60E6-52BD-1CEB36C2D521}"/>
            </ac:spMkLst>
          </pc:spChg>
          <pc:spChg chg="mod">
            <ac:chgData name="Daniel Hazelbaker" userId="dc824944-a86a-4124-9975-f2af270ca0c9" providerId="ADAL" clId="{E7B94E44-5DB0-428C-A901-591B57E544AE}" dt="2025-08-17T20:43:19.467" v="958" actId="14100"/>
            <ac:spMkLst>
              <pc:docMk/>
              <pc:sldMasterMk cId="2531029183" sldId="2147483648"/>
              <pc:sldLayoutMk cId="3219664487" sldId="2147483667"/>
              <ac:spMk id="21" creationId="{E29374FA-73BC-3A03-6049-515569175197}"/>
            </ac:spMkLst>
          </pc:spChg>
          <pc:spChg chg="mod">
            <ac:chgData name="Daniel Hazelbaker" userId="dc824944-a86a-4124-9975-f2af270ca0c9" providerId="ADAL" clId="{E7B94E44-5DB0-428C-A901-591B57E544AE}" dt="2025-08-17T20:43:19.467" v="958" actId="14100"/>
            <ac:spMkLst>
              <pc:docMk/>
              <pc:sldMasterMk cId="2531029183" sldId="2147483648"/>
              <pc:sldLayoutMk cId="3219664487" sldId="2147483667"/>
              <ac:spMk id="23" creationId="{4FA149BE-6F0B-6A5D-65A1-3DFF396CBA60}"/>
            </ac:spMkLst>
          </pc:spChg>
        </pc:sldLayoutChg>
      </pc:sldMasterChg>
    </pc:docChg>
  </pc:docChgLst>
  <pc:docChgLst>
    <pc:chgData name="Daniel Hazelbaker" userId="dc824944-a86a-4124-9975-f2af270ca0c9" providerId="ADAL" clId="{AE09FE13-B181-4F26-ABE7-D4604F4D6B7B}"/>
    <pc:docChg chg="undo redo custSel addSld delSld modSld sldOrd modMainMaster">
      <pc:chgData name="Daniel Hazelbaker" userId="dc824944-a86a-4124-9975-f2af270ca0c9" providerId="ADAL" clId="{AE09FE13-B181-4F26-ABE7-D4604F4D6B7B}" dt="2025-09-06T18:22:59.827" v="6453" actId="20577"/>
      <pc:docMkLst>
        <pc:docMk/>
      </pc:docMkLst>
      <pc:sldChg chg="delSp modSp add mod delAnim modAnim modNotesTx">
        <pc:chgData name="Daniel Hazelbaker" userId="dc824944-a86a-4124-9975-f2af270ca0c9" providerId="ADAL" clId="{AE09FE13-B181-4F26-ABE7-D4604F4D6B7B}" dt="2025-08-28T22:32:41.966" v="4616"/>
        <pc:sldMkLst>
          <pc:docMk/>
          <pc:sldMk cId="983847786" sldId="259"/>
        </pc:sldMkLst>
        <pc:spChg chg="mod">
          <ac:chgData name="Daniel Hazelbaker" userId="dc824944-a86a-4124-9975-f2af270ca0c9" providerId="ADAL" clId="{AE09FE13-B181-4F26-ABE7-D4604F4D6B7B}" dt="2025-08-22T20:20:33.067" v="1409" actId="207"/>
          <ac:spMkLst>
            <pc:docMk/>
            <pc:sldMk cId="983847786" sldId="259"/>
            <ac:spMk id="2" creationId="{9DA262B0-1344-820F-2CC6-C14E9893509C}"/>
          </ac:spMkLst>
        </pc:spChg>
        <pc:spChg chg="mod">
          <ac:chgData name="Daniel Hazelbaker" userId="dc824944-a86a-4124-9975-f2af270ca0c9" providerId="ADAL" clId="{AE09FE13-B181-4F26-ABE7-D4604F4D6B7B}" dt="2025-08-22T20:16:55.169" v="1101" actId="20577"/>
          <ac:spMkLst>
            <pc:docMk/>
            <pc:sldMk cId="983847786" sldId="259"/>
            <ac:spMk id="5" creationId="{60B3C61D-27A1-C929-4D5E-12FB5283926E}"/>
          </ac:spMkLst>
        </pc:spChg>
        <pc:spChg chg="mod">
          <ac:chgData name="Daniel Hazelbaker" userId="dc824944-a86a-4124-9975-f2af270ca0c9" providerId="ADAL" clId="{AE09FE13-B181-4F26-ABE7-D4604F4D6B7B}" dt="2025-08-22T20:19:55.340" v="1400" actId="20577"/>
          <ac:spMkLst>
            <pc:docMk/>
            <pc:sldMk cId="983847786" sldId="259"/>
            <ac:spMk id="6" creationId="{E318DA41-1F2B-6DCF-1384-8F2FE8D876F5}"/>
          </ac:spMkLst>
        </pc:spChg>
        <pc:spChg chg="mod">
          <ac:chgData name="Daniel Hazelbaker" userId="dc824944-a86a-4124-9975-f2af270ca0c9" providerId="ADAL" clId="{AE09FE13-B181-4F26-ABE7-D4604F4D6B7B}" dt="2025-08-22T20:18:38.280" v="1182" actId="20577"/>
          <ac:spMkLst>
            <pc:docMk/>
            <pc:sldMk cId="983847786" sldId="259"/>
            <ac:spMk id="12" creationId="{E5FA1E69-709D-F640-3DDF-0FCE62FC1428}"/>
          </ac:spMkLst>
        </pc:spChg>
        <pc:spChg chg="mod">
          <ac:chgData name="Daniel Hazelbaker" userId="dc824944-a86a-4124-9975-f2af270ca0c9" providerId="ADAL" clId="{AE09FE13-B181-4F26-ABE7-D4604F4D6B7B}" dt="2025-08-22T20:49:52.763" v="2105" actId="20577"/>
          <ac:spMkLst>
            <pc:docMk/>
            <pc:sldMk cId="983847786" sldId="259"/>
            <ac:spMk id="13" creationId="{FB145C36-4535-7649-6F45-CB6658523534}"/>
          </ac:spMkLst>
        </pc:spChg>
        <pc:grpChg chg="mod">
          <ac:chgData name="Daniel Hazelbaker" userId="dc824944-a86a-4124-9975-f2af270ca0c9" providerId="ADAL" clId="{AE09FE13-B181-4F26-ABE7-D4604F4D6B7B}" dt="2025-08-22T20:18:12.791" v="1169" actId="14100"/>
          <ac:grpSpMkLst>
            <pc:docMk/>
            <pc:sldMk cId="983847786" sldId="259"/>
            <ac:grpSpMk id="3" creationId="{358ABF9D-2D59-6A99-650D-9D58D493EB67}"/>
          </ac:grpSpMkLst>
        </pc:grpChg>
        <pc:grpChg chg="mod">
          <ac:chgData name="Daniel Hazelbaker" userId="dc824944-a86a-4124-9975-f2af270ca0c9" providerId="ADAL" clId="{AE09FE13-B181-4F26-ABE7-D4604F4D6B7B}" dt="2025-08-22T20:18:32.513" v="1173" actId="14100"/>
          <ac:grpSpMkLst>
            <pc:docMk/>
            <pc:sldMk cId="983847786" sldId="259"/>
            <ac:grpSpMk id="10" creationId="{EBA36F76-0C74-BBB3-3ECD-2F179AE37BE2}"/>
          </ac:grpSpMkLst>
        </pc:grpChg>
      </pc:sldChg>
      <pc:sldChg chg="addSp delSp modSp add del mod modAnim">
        <pc:chgData name="Daniel Hazelbaker" userId="dc824944-a86a-4124-9975-f2af270ca0c9" providerId="ADAL" clId="{AE09FE13-B181-4F26-ABE7-D4604F4D6B7B}" dt="2025-08-22T20:51:40.085" v="2283" actId="47"/>
        <pc:sldMkLst>
          <pc:docMk/>
          <pc:sldMk cId="208670123" sldId="260"/>
        </pc:sldMkLst>
      </pc:sldChg>
      <pc:sldChg chg="modNotesTx">
        <pc:chgData name="Daniel Hazelbaker" userId="dc824944-a86a-4124-9975-f2af270ca0c9" providerId="ADAL" clId="{AE09FE13-B181-4F26-ABE7-D4604F4D6B7B}" dt="2025-08-28T22:44:43.718" v="4712" actId="20577"/>
        <pc:sldMkLst>
          <pc:docMk/>
          <pc:sldMk cId="64010938" sldId="274"/>
        </pc:sldMkLst>
      </pc:sldChg>
      <pc:sldChg chg="modSp mod modNotesTx">
        <pc:chgData name="Daniel Hazelbaker" userId="dc824944-a86a-4124-9975-f2af270ca0c9" providerId="ADAL" clId="{AE09FE13-B181-4F26-ABE7-D4604F4D6B7B}" dt="2025-09-06T17:34:36.781" v="5814" actId="20577"/>
        <pc:sldMkLst>
          <pc:docMk/>
          <pc:sldMk cId="864918428" sldId="275"/>
        </pc:sldMkLst>
        <pc:spChg chg="mod">
          <ac:chgData name="Daniel Hazelbaker" userId="dc824944-a86a-4124-9975-f2af270ca0c9" providerId="ADAL" clId="{AE09FE13-B181-4F26-ABE7-D4604F4D6B7B}" dt="2025-08-22T19:57:13.533" v="17" actId="20577"/>
          <ac:spMkLst>
            <pc:docMk/>
            <pc:sldMk cId="864918428" sldId="275"/>
            <ac:spMk id="2" creationId="{07552832-A119-D8FE-E858-03862B060727}"/>
          </ac:spMkLst>
        </pc:spChg>
        <pc:spChg chg="mod">
          <ac:chgData name="Daniel Hazelbaker" userId="dc824944-a86a-4124-9975-f2af270ca0c9" providerId="ADAL" clId="{AE09FE13-B181-4F26-ABE7-D4604F4D6B7B}" dt="2025-08-22T19:57:40.902" v="82" actId="20577"/>
          <ac:spMkLst>
            <pc:docMk/>
            <pc:sldMk cId="864918428" sldId="275"/>
            <ac:spMk id="3" creationId="{A155832B-487A-AE65-66E7-5AAB1A2FFD43}"/>
          </ac:spMkLst>
        </pc:spChg>
      </pc:sldChg>
      <pc:sldChg chg="del">
        <pc:chgData name="Daniel Hazelbaker" userId="dc824944-a86a-4124-9975-f2af270ca0c9" providerId="ADAL" clId="{AE09FE13-B181-4F26-ABE7-D4604F4D6B7B}" dt="2025-08-22T20:14:37.265" v="995" actId="47"/>
        <pc:sldMkLst>
          <pc:docMk/>
          <pc:sldMk cId="2582620623" sldId="278"/>
        </pc:sldMkLst>
      </pc:sldChg>
      <pc:sldChg chg="modSp del mod modNotesTx">
        <pc:chgData name="Daniel Hazelbaker" userId="dc824944-a86a-4124-9975-f2af270ca0c9" providerId="ADAL" clId="{AE09FE13-B181-4F26-ABE7-D4604F4D6B7B}" dt="2025-08-22T20:24:14.844" v="1748" actId="47"/>
        <pc:sldMkLst>
          <pc:docMk/>
          <pc:sldMk cId="2990385988" sldId="279"/>
        </pc:sldMkLst>
      </pc:sldChg>
      <pc:sldChg chg="modSp mod">
        <pc:chgData name="Daniel Hazelbaker" userId="dc824944-a86a-4124-9975-f2af270ca0c9" providerId="ADAL" clId="{AE09FE13-B181-4F26-ABE7-D4604F4D6B7B}" dt="2025-08-22T20:01:10.141" v="104" actId="20577"/>
        <pc:sldMkLst>
          <pc:docMk/>
          <pc:sldMk cId="113657471" sldId="280"/>
        </pc:sldMkLst>
        <pc:spChg chg="mod">
          <ac:chgData name="Daniel Hazelbaker" userId="dc824944-a86a-4124-9975-f2af270ca0c9" providerId="ADAL" clId="{AE09FE13-B181-4F26-ABE7-D4604F4D6B7B}" dt="2025-08-22T20:01:10.141" v="104" actId="20577"/>
          <ac:spMkLst>
            <pc:docMk/>
            <pc:sldMk cId="113657471" sldId="280"/>
            <ac:spMk id="6" creationId="{81074D1E-FF46-54B2-84FC-8A57E3236BAD}"/>
          </ac:spMkLst>
        </pc:spChg>
      </pc:sldChg>
      <pc:sldChg chg="modSp mod modNotesTx">
        <pc:chgData name="Daniel Hazelbaker" userId="dc824944-a86a-4124-9975-f2af270ca0c9" providerId="ADAL" clId="{AE09FE13-B181-4F26-ABE7-D4604F4D6B7B}" dt="2025-08-28T21:20:59.889" v="3981" actId="20577"/>
        <pc:sldMkLst>
          <pc:docMk/>
          <pc:sldMk cId="1974128263" sldId="281"/>
        </pc:sldMkLst>
        <pc:spChg chg="mod">
          <ac:chgData name="Daniel Hazelbaker" userId="dc824944-a86a-4124-9975-f2af270ca0c9" providerId="ADAL" clId="{AE09FE13-B181-4F26-ABE7-D4604F4D6B7B}" dt="2025-08-22T22:29:31.434" v="3413" actId="20577"/>
          <ac:spMkLst>
            <pc:docMk/>
            <pc:sldMk cId="1974128263" sldId="281"/>
            <ac:spMk id="4" creationId="{1CDAB032-2A39-8A3D-C92E-B18513903322}"/>
          </ac:spMkLst>
        </pc:spChg>
      </pc:sldChg>
      <pc:sldChg chg="modSp del mod modClrScheme chgLayout">
        <pc:chgData name="Daniel Hazelbaker" userId="dc824944-a86a-4124-9975-f2af270ca0c9" providerId="ADAL" clId="{AE09FE13-B181-4F26-ABE7-D4604F4D6B7B}" dt="2025-08-22T23:15:31.771" v="3638" actId="47"/>
        <pc:sldMkLst>
          <pc:docMk/>
          <pc:sldMk cId="2386325327" sldId="282"/>
        </pc:sldMkLst>
      </pc:sldChg>
      <pc:sldChg chg="addSp delSp modSp mod modAnim">
        <pc:chgData name="Daniel Hazelbaker" userId="dc824944-a86a-4124-9975-f2af270ca0c9" providerId="ADAL" clId="{AE09FE13-B181-4F26-ABE7-D4604F4D6B7B}" dt="2025-09-06T17:21:42.970" v="5644"/>
        <pc:sldMkLst>
          <pc:docMk/>
          <pc:sldMk cId="1944421512" sldId="283"/>
        </pc:sldMkLst>
        <pc:spChg chg="mod">
          <ac:chgData name="Daniel Hazelbaker" userId="dc824944-a86a-4124-9975-f2af270ca0c9" providerId="ADAL" clId="{AE09FE13-B181-4F26-ABE7-D4604F4D6B7B}" dt="2025-09-06T17:03:16.421" v="5393" actId="20577"/>
          <ac:spMkLst>
            <pc:docMk/>
            <pc:sldMk cId="1944421512" sldId="283"/>
            <ac:spMk id="2" creationId="{3369BEA3-825C-9089-CEC1-69C7C61321E1}"/>
          </ac:spMkLst>
        </pc:spChg>
        <pc:spChg chg="add mod">
          <ac:chgData name="Daniel Hazelbaker" userId="dc824944-a86a-4124-9975-f2af270ca0c9" providerId="ADAL" clId="{AE09FE13-B181-4F26-ABE7-D4604F4D6B7B}" dt="2025-09-06T17:18:59.114" v="5640" actId="20577"/>
          <ac:spMkLst>
            <pc:docMk/>
            <pc:sldMk cId="1944421512" sldId="283"/>
            <ac:spMk id="4" creationId="{51D6F032-AD72-66B3-9DF6-A07F3114DEDF}"/>
          </ac:spMkLst>
        </pc:spChg>
      </pc:sldChg>
      <pc:sldChg chg="del">
        <pc:chgData name="Daniel Hazelbaker" userId="dc824944-a86a-4124-9975-f2af270ca0c9" providerId="ADAL" clId="{AE09FE13-B181-4F26-ABE7-D4604F4D6B7B}" dt="2025-08-28T22:23:45.081" v="4531" actId="47"/>
        <pc:sldMkLst>
          <pc:docMk/>
          <pc:sldMk cId="562451688" sldId="284"/>
        </pc:sldMkLst>
      </pc:sldChg>
      <pc:sldChg chg="del">
        <pc:chgData name="Daniel Hazelbaker" userId="dc824944-a86a-4124-9975-f2af270ca0c9" providerId="ADAL" clId="{AE09FE13-B181-4F26-ABE7-D4604F4D6B7B}" dt="2025-08-28T22:23:45.081" v="4531" actId="47"/>
        <pc:sldMkLst>
          <pc:docMk/>
          <pc:sldMk cId="1238547630" sldId="285"/>
        </pc:sldMkLst>
      </pc:sldChg>
      <pc:sldChg chg="del">
        <pc:chgData name="Daniel Hazelbaker" userId="dc824944-a86a-4124-9975-f2af270ca0c9" providerId="ADAL" clId="{AE09FE13-B181-4F26-ABE7-D4604F4D6B7B}" dt="2025-08-28T22:23:45.081" v="4531" actId="47"/>
        <pc:sldMkLst>
          <pc:docMk/>
          <pc:sldMk cId="2505512199" sldId="286"/>
        </pc:sldMkLst>
      </pc:sldChg>
      <pc:sldChg chg="del">
        <pc:chgData name="Daniel Hazelbaker" userId="dc824944-a86a-4124-9975-f2af270ca0c9" providerId="ADAL" clId="{AE09FE13-B181-4F26-ABE7-D4604F4D6B7B}" dt="2025-08-28T22:23:45.081" v="4531" actId="47"/>
        <pc:sldMkLst>
          <pc:docMk/>
          <pc:sldMk cId="2194704351" sldId="287"/>
        </pc:sldMkLst>
      </pc:sldChg>
      <pc:sldChg chg="del">
        <pc:chgData name="Daniel Hazelbaker" userId="dc824944-a86a-4124-9975-f2af270ca0c9" providerId="ADAL" clId="{AE09FE13-B181-4F26-ABE7-D4604F4D6B7B}" dt="2025-08-28T22:23:45.081" v="4531" actId="47"/>
        <pc:sldMkLst>
          <pc:docMk/>
          <pc:sldMk cId="2310751552" sldId="288"/>
        </pc:sldMkLst>
      </pc:sldChg>
      <pc:sldChg chg="del">
        <pc:chgData name="Daniel Hazelbaker" userId="dc824944-a86a-4124-9975-f2af270ca0c9" providerId="ADAL" clId="{AE09FE13-B181-4F26-ABE7-D4604F4D6B7B}" dt="2025-08-28T22:23:45.081" v="4531" actId="47"/>
        <pc:sldMkLst>
          <pc:docMk/>
          <pc:sldMk cId="3270987855" sldId="289"/>
        </pc:sldMkLst>
      </pc:sldChg>
      <pc:sldChg chg="del">
        <pc:chgData name="Daniel Hazelbaker" userId="dc824944-a86a-4124-9975-f2af270ca0c9" providerId="ADAL" clId="{AE09FE13-B181-4F26-ABE7-D4604F4D6B7B}" dt="2025-08-28T22:23:45.081" v="4531" actId="47"/>
        <pc:sldMkLst>
          <pc:docMk/>
          <pc:sldMk cId="2482585058" sldId="290"/>
        </pc:sldMkLst>
      </pc:sldChg>
      <pc:sldChg chg="del">
        <pc:chgData name="Daniel Hazelbaker" userId="dc824944-a86a-4124-9975-f2af270ca0c9" providerId="ADAL" clId="{AE09FE13-B181-4F26-ABE7-D4604F4D6B7B}" dt="2025-08-28T22:23:45.081" v="4531" actId="47"/>
        <pc:sldMkLst>
          <pc:docMk/>
          <pc:sldMk cId="333834005" sldId="291"/>
        </pc:sldMkLst>
      </pc:sldChg>
      <pc:sldChg chg="del">
        <pc:chgData name="Daniel Hazelbaker" userId="dc824944-a86a-4124-9975-f2af270ca0c9" providerId="ADAL" clId="{AE09FE13-B181-4F26-ABE7-D4604F4D6B7B}" dt="2025-08-28T22:23:45.081" v="4531" actId="47"/>
        <pc:sldMkLst>
          <pc:docMk/>
          <pc:sldMk cId="2166854207" sldId="292"/>
        </pc:sldMkLst>
      </pc:sldChg>
      <pc:sldChg chg="del">
        <pc:chgData name="Daniel Hazelbaker" userId="dc824944-a86a-4124-9975-f2af270ca0c9" providerId="ADAL" clId="{AE09FE13-B181-4F26-ABE7-D4604F4D6B7B}" dt="2025-08-28T22:23:45.081" v="4531" actId="47"/>
        <pc:sldMkLst>
          <pc:docMk/>
          <pc:sldMk cId="1563125643" sldId="293"/>
        </pc:sldMkLst>
      </pc:sldChg>
      <pc:sldChg chg="del">
        <pc:chgData name="Daniel Hazelbaker" userId="dc824944-a86a-4124-9975-f2af270ca0c9" providerId="ADAL" clId="{AE09FE13-B181-4F26-ABE7-D4604F4D6B7B}" dt="2025-08-28T22:23:45.081" v="4531" actId="47"/>
        <pc:sldMkLst>
          <pc:docMk/>
          <pc:sldMk cId="963141372" sldId="294"/>
        </pc:sldMkLst>
      </pc:sldChg>
      <pc:sldChg chg="del">
        <pc:chgData name="Daniel Hazelbaker" userId="dc824944-a86a-4124-9975-f2af270ca0c9" providerId="ADAL" clId="{AE09FE13-B181-4F26-ABE7-D4604F4D6B7B}" dt="2025-08-28T22:23:45.081" v="4531" actId="47"/>
        <pc:sldMkLst>
          <pc:docMk/>
          <pc:sldMk cId="1130981141" sldId="295"/>
        </pc:sldMkLst>
      </pc:sldChg>
      <pc:sldChg chg="del">
        <pc:chgData name="Daniel Hazelbaker" userId="dc824944-a86a-4124-9975-f2af270ca0c9" providerId="ADAL" clId="{AE09FE13-B181-4F26-ABE7-D4604F4D6B7B}" dt="2025-08-28T22:23:45.081" v="4531" actId="47"/>
        <pc:sldMkLst>
          <pc:docMk/>
          <pc:sldMk cId="1733168319" sldId="297"/>
        </pc:sldMkLst>
      </pc:sldChg>
      <pc:sldChg chg="del">
        <pc:chgData name="Daniel Hazelbaker" userId="dc824944-a86a-4124-9975-f2af270ca0c9" providerId="ADAL" clId="{AE09FE13-B181-4F26-ABE7-D4604F4D6B7B}" dt="2025-08-28T22:23:45.081" v="4531" actId="47"/>
        <pc:sldMkLst>
          <pc:docMk/>
          <pc:sldMk cId="3767086110" sldId="298"/>
        </pc:sldMkLst>
      </pc:sldChg>
      <pc:sldChg chg="del">
        <pc:chgData name="Daniel Hazelbaker" userId="dc824944-a86a-4124-9975-f2af270ca0c9" providerId="ADAL" clId="{AE09FE13-B181-4F26-ABE7-D4604F4D6B7B}" dt="2025-08-28T22:23:45.081" v="4531" actId="47"/>
        <pc:sldMkLst>
          <pc:docMk/>
          <pc:sldMk cId="4103896700" sldId="299"/>
        </pc:sldMkLst>
      </pc:sldChg>
      <pc:sldChg chg="del">
        <pc:chgData name="Daniel Hazelbaker" userId="dc824944-a86a-4124-9975-f2af270ca0c9" providerId="ADAL" clId="{AE09FE13-B181-4F26-ABE7-D4604F4D6B7B}" dt="2025-08-28T22:23:45.081" v="4531" actId="47"/>
        <pc:sldMkLst>
          <pc:docMk/>
          <pc:sldMk cId="2082278241" sldId="301"/>
        </pc:sldMkLst>
      </pc:sldChg>
      <pc:sldChg chg="del">
        <pc:chgData name="Daniel Hazelbaker" userId="dc824944-a86a-4124-9975-f2af270ca0c9" providerId="ADAL" clId="{AE09FE13-B181-4F26-ABE7-D4604F4D6B7B}" dt="2025-08-28T22:23:45.081" v="4531" actId="47"/>
        <pc:sldMkLst>
          <pc:docMk/>
          <pc:sldMk cId="2449435730" sldId="303"/>
        </pc:sldMkLst>
      </pc:sldChg>
      <pc:sldChg chg="del">
        <pc:chgData name="Daniel Hazelbaker" userId="dc824944-a86a-4124-9975-f2af270ca0c9" providerId="ADAL" clId="{AE09FE13-B181-4F26-ABE7-D4604F4D6B7B}" dt="2025-08-28T22:23:45.081" v="4531" actId="47"/>
        <pc:sldMkLst>
          <pc:docMk/>
          <pc:sldMk cId="3657726924" sldId="304"/>
        </pc:sldMkLst>
      </pc:sldChg>
      <pc:sldChg chg="del">
        <pc:chgData name="Daniel Hazelbaker" userId="dc824944-a86a-4124-9975-f2af270ca0c9" providerId="ADAL" clId="{AE09FE13-B181-4F26-ABE7-D4604F4D6B7B}" dt="2025-08-28T22:23:45.081" v="4531" actId="47"/>
        <pc:sldMkLst>
          <pc:docMk/>
          <pc:sldMk cId="829500631" sldId="305"/>
        </pc:sldMkLst>
      </pc:sldChg>
      <pc:sldChg chg="del">
        <pc:chgData name="Daniel Hazelbaker" userId="dc824944-a86a-4124-9975-f2af270ca0c9" providerId="ADAL" clId="{AE09FE13-B181-4F26-ABE7-D4604F4D6B7B}" dt="2025-08-28T22:23:45.081" v="4531" actId="47"/>
        <pc:sldMkLst>
          <pc:docMk/>
          <pc:sldMk cId="3559894821" sldId="306"/>
        </pc:sldMkLst>
      </pc:sldChg>
      <pc:sldChg chg="del">
        <pc:chgData name="Daniel Hazelbaker" userId="dc824944-a86a-4124-9975-f2af270ca0c9" providerId="ADAL" clId="{AE09FE13-B181-4F26-ABE7-D4604F4D6B7B}" dt="2025-08-28T22:23:45.081" v="4531" actId="47"/>
        <pc:sldMkLst>
          <pc:docMk/>
          <pc:sldMk cId="2653376257" sldId="307"/>
        </pc:sldMkLst>
      </pc:sldChg>
      <pc:sldChg chg="modSp mod ord">
        <pc:chgData name="Daniel Hazelbaker" userId="dc824944-a86a-4124-9975-f2af270ca0c9" providerId="ADAL" clId="{AE09FE13-B181-4F26-ABE7-D4604F4D6B7B}" dt="2025-09-06T17:02:55.235" v="5342" actId="20577"/>
        <pc:sldMkLst>
          <pc:docMk/>
          <pc:sldMk cId="4141182994" sldId="308"/>
        </pc:sldMkLst>
        <pc:spChg chg="mod">
          <ac:chgData name="Daniel Hazelbaker" userId="dc824944-a86a-4124-9975-f2af270ca0c9" providerId="ADAL" clId="{AE09FE13-B181-4F26-ABE7-D4604F4D6B7B}" dt="2025-09-06T17:02:55.235" v="5342" actId="20577"/>
          <ac:spMkLst>
            <pc:docMk/>
            <pc:sldMk cId="4141182994" sldId="308"/>
            <ac:spMk id="4" creationId="{F3E86F30-F36F-4CDD-4BE0-E97A81094C90}"/>
          </ac:spMkLst>
        </pc:spChg>
      </pc:sldChg>
      <pc:sldChg chg="addSp delSp modSp new mod">
        <pc:chgData name="Daniel Hazelbaker" userId="dc824944-a86a-4124-9975-f2af270ca0c9" providerId="ADAL" clId="{AE09FE13-B181-4F26-ABE7-D4604F4D6B7B}" dt="2025-08-22T20:10:58.011" v="894" actId="14861"/>
        <pc:sldMkLst>
          <pc:docMk/>
          <pc:sldMk cId="3903985440" sldId="309"/>
        </pc:sldMkLst>
        <pc:spChg chg="mod">
          <ac:chgData name="Daniel Hazelbaker" userId="dc824944-a86a-4124-9975-f2af270ca0c9" providerId="ADAL" clId="{AE09FE13-B181-4F26-ABE7-D4604F4D6B7B}" dt="2025-08-22T20:07:34.722" v="840" actId="20577"/>
          <ac:spMkLst>
            <pc:docMk/>
            <pc:sldMk cId="3903985440" sldId="309"/>
            <ac:spMk id="2" creationId="{0958C0E0-8F22-1035-D11E-99B6CABAE72D}"/>
          </ac:spMkLst>
        </pc:spChg>
        <pc:picChg chg="add mod ord">
          <ac:chgData name="Daniel Hazelbaker" userId="dc824944-a86a-4124-9975-f2af270ca0c9" providerId="ADAL" clId="{AE09FE13-B181-4F26-ABE7-D4604F4D6B7B}" dt="2025-08-22T20:10:58.011" v="894" actId="14861"/>
          <ac:picMkLst>
            <pc:docMk/>
            <pc:sldMk cId="3903985440" sldId="309"/>
            <ac:picMk id="5" creationId="{9CA1C72B-1EC8-C4A4-D1B9-F1D2B913ECF1}"/>
          </ac:picMkLst>
        </pc:picChg>
      </pc:sldChg>
      <pc:sldChg chg="addSp modSp add mod">
        <pc:chgData name="Daniel Hazelbaker" userId="dc824944-a86a-4124-9975-f2af270ca0c9" providerId="ADAL" clId="{AE09FE13-B181-4F26-ABE7-D4604F4D6B7B}" dt="2025-08-22T20:12:36.650" v="910"/>
        <pc:sldMkLst>
          <pc:docMk/>
          <pc:sldMk cId="1708065964" sldId="310"/>
        </pc:sldMkLst>
        <pc:picChg chg="add mod modCrop">
          <ac:chgData name="Daniel Hazelbaker" userId="dc824944-a86a-4124-9975-f2af270ca0c9" providerId="ADAL" clId="{AE09FE13-B181-4F26-ABE7-D4604F4D6B7B}" dt="2025-08-22T20:11:47.955" v="902" actId="11530"/>
          <ac:picMkLst>
            <pc:docMk/>
            <pc:sldMk cId="1708065964" sldId="310"/>
            <ac:picMk id="3" creationId="{58419BA8-FA50-E5B4-B904-238F66F8C6F3}"/>
          </ac:picMkLst>
        </pc:picChg>
        <pc:picChg chg="mod">
          <ac:chgData name="Daniel Hazelbaker" userId="dc824944-a86a-4124-9975-f2af270ca0c9" providerId="ADAL" clId="{AE09FE13-B181-4F26-ABE7-D4604F4D6B7B}" dt="2025-08-22T20:12:36.650" v="910"/>
          <ac:picMkLst>
            <pc:docMk/>
            <pc:sldMk cId="1708065964" sldId="310"/>
            <ac:picMk id="5" creationId="{74B25946-D1EB-68F5-C541-2E603B038099}"/>
          </ac:picMkLst>
        </pc:picChg>
      </pc:sldChg>
      <pc:sldChg chg="modSp add mod ord modAnim modNotesTx">
        <pc:chgData name="Daniel Hazelbaker" userId="dc824944-a86a-4124-9975-f2af270ca0c9" providerId="ADAL" clId="{AE09FE13-B181-4F26-ABE7-D4604F4D6B7B}" dt="2025-09-06T17:21:08.526" v="5641"/>
        <pc:sldMkLst>
          <pc:docMk/>
          <pc:sldMk cId="439327535" sldId="311"/>
        </pc:sldMkLst>
        <pc:spChg chg="mod">
          <ac:chgData name="Daniel Hazelbaker" userId="dc824944-a86a-4124-9975-f2af270ca0c9" providerId="ADAL" clId="{AE09FE13-B181-4F26-ABE7-D4604F4D6B7B}" dt="2025-08-22T20:20:28.658" v="1408" actId="207"/>
          <ac:spMkLst>
            <pc:docMk/>
            <pc:sldMk cId="439327535" sldId="311"/>
            <ac:spMk id="2" creationId="{6244779F-AF22-204C-0D57-471A4E88646D}"/>
          </ac:spMkLst>
        </pc:spChg>
        <pc:spChg chg="mod">
          <ac:chgData name="Daniel Hazelbaker" userId="dc824944-a86a-4124-9975-f2af270ca0c9" providerId="ADAL" clId="{AE09FE13-B181-4F26-ABE7-D4604F4D6B7B}" dt="2025-08-28T22:31:59.437" v="4615" actId="20577"/>
          <ac:spMkLst>
            <pc:docMk/>
            <pc:sldMk cId="439327535" sldId="311"/>
            <ac:spMk id="9" creationId="{1B50A269-B7AB-AC91-8992-72FE467F83AC}"/>
          </ac:spMkLst>
        </pc:spChg>
      </pc:sldChg>
      <pc:sldChg chg="delSp modSp add mod ord modTransition modAnim modNotesTx">
        <pc:chgData name="Daniel Hazelbaker" userId="dc824944-a86a-4124-9975-f2af270ca0c9" providerId="ADAL" clId="{AE09FE13-B181-4F26-ABE7-D4604F4D6B7B}" dt="2025-08-28T21:21:22.953" v="3995" actId="20577"/>
        <pc:sldMkLst>
          <pc:docMk/>
          <pc:sldMk cId="64533072" sldId="312"/>
        </pc:sldMkLst>
        <pc:spChg chg="mod">
          <ac:chgData name="Daniel Hazelbaker" userId="dc824944-a86a-4124-9975-f2af270ca0c9" providerId="ADAL" clId="{AE09FE13-B181-4F26-ABE7-D4604F4D6B7B}" dt="2025-08-22T21:37:27.754" v="2959" actId="20577"/>
          <ac:spMkLst>
            <pc:docMk/>
            <pc:sldMk cId="64533072" sldId="312"/>
            <ac:spMk id="2" creationId="{A44EB102-FCAB-97F7-FCD4-3F0ED7DC9566}"/>
          </ac:spMkLst>
        </pc:spChg>
        <pc:spChg chg="mod">
          <ac:chgData name="Daniel Hazelbaker" userId="dc824944-a86a-4124-9975-f2af270ca0c9" providerId="ADAL" clId="{AE09FE13-B181-4F26-ABE7-D4604F4D6B7B}" dt="2025-08-22T20:48:58.006" v="2006" actId="20577"/>
          <ac:spMkLst>
            <pc:docMk/>
            <pc:sldMk cId="64533072" sldId="312"/>
            <ac:spMk id="5" creationId="{F94923ED-1371-ECA8-2AC2-D9AAFEB5AD91}"/>
          </ac:spMkLst>
        </pc:spChg>
        <pc:spChg chg="mod">
          <ac:chgData name="Daniel Hazelbaker" userId="dc824944-a86a-4124-9975-f2af270ca0c9" providerId="ADAL" clId="{AE09FE13-B181-4F26-ABE7-D4604F4D6B7B}" dt="2025-08-22T20:50:32.879" v="2152" actId="20577"/>
          <ac:spMkLst>
            <pc:docMk/>
            <pc:sldMk cId="64533072" sldId="312"/>
            <ac:spMk id="6" creationId="{C9DF113E-8712-5855-0710-EA1B98A6D0EC}"/>
          </ac:spMkLst>
        </pc:spChg>
        <pc:spChg chg="mod">
          <ac:chgData name="Daniel Hazelbaker" userId="dc824944-a86a-4124-9975-f2af270ca0c9" providerId="ADAL" clId="{AE09FE13-B181-4F26-ABE7-D4604F4D6B7B}" dt="2025-08-22T20:48:55.557" v="2000" actId="20577"/>
          <ac:spMkLst>
            <pc:docMk/>
            <pc:sldMk cId="64533072" sldId="312"/>
            <ac:spMk id="12" creationId="{2BB68D50-63D1-9D2E-A947-46C1953ACC2B}"/>
          </ac:spMkLst>
        </pc:spChg>
        <pc:spChg chg="mod">
          <ac:chgData name="Daniel Hazelbaker" userId="dc824944-a86a-4124-9975-f2af270ca0c9" providerId="ADAL" clId="{AE09FE13-B181-4F26-ABE7-D4604F4D6B7B}" dt="2025-08-28T21:21:22.953" v="3995" actId="20577"/>
          <ac:spMkLst>
            <pc:docMk/>
            <pc:sldMk cId="64533072" sldId="312"/>
            <ac:spMk id="13" creationId="{57ACC8BF-15EA-8DCD-F462-F95FD5644F07}"/>
          </ac:spMkLst>
        </pc:spChg>
      </pc:sldChg>
      <pc:sldChg chg="modSp add del mod">
        <pc:chgData name="Daniel Hazelbaker" userId="dc824944-a86a-4124-9975-f2af270ca0c9" providerId="ADAL" clId="{AE09FE13-B181-4F26-ABE7-D4604F4D6B7B}" dt="2025-08-22T20:24:16.166" v="1749" actId="47"/>
        <pc:sldMkLst>
          <pc:docMk/>
          <pc:sldMk cId="485373365" sldId="312"/>
        </pc:sldMkLst>
      </pc:sldChg>
      <pc:sldChg chg="addSp delSp modSp new mod ord modTransition modClrScheme chgLayout">
        <pc:chgData name="Daniel Hazelbaker" userId="dc824944-a86a-4124-9975-f2af270ca0c9" providerId="ADAL" clId="{AE09FE13-B181-4F26-ABE7-D4604F4D6B7B}" dt="2025-08-22T22:30:28.107" v="3423"/>
        <pc:sldMkLst>
          <pc:docMk/>
          <pc:sldMk cId="2930463321" sldId="313"/>
        </pc:sldMkLst>
        <pc:spChg chg="add mod ord">
          <ac:chgData name="Daniel Hazelbaker" userId="dc824944-a86a-4124-9975-f2af270ca0c9" providerId="ADAL" clId="{AE09FE13-B181-4F26-ABE7-D4604F4D6B7B}" dt="2025-08-22T20:52:22.328" v="2302" actId="20577"/>
          <ac:spMkLst>
            <pc:docMk/>
            <pc:sldMk cId="2930463321" sldId="313"/>
            <ac:spMk id="3" creationId="{3AAF8E25-4134-B974-BEFC-8828AE279948}"/>
          </ac:spMkLst>
        </pc:spChg>
        <pc:picChg chg="add mod">
          <ac:chgData name="Daniel Hazelbaker" userId="dc824944-a86a-4124-9975-f2af270ca0c9" providerId="ADAL" clId="{AE09FE13-B181-4F26-ABE7-D4604F4D6B7B}" dt="2025-08-22T21:02:50.182" v="2682" actId="27614"/>
          <ac:picMkLst>
            <pc:docMk/>
            <pc:sldMk cId="2930463321" sldId="313"/>
            <ac:picMk id="8" creationId="{49EAA169-AB21-B6D5-A169-B76322427072}"/>
          </ac:picMkLst>
        </pc:picChg>
      </pc:sldChg>
      <pc:sldChg chg="addSp delSp modSp new mod ord modTransition modClrScheme modAnim chgLayout">
        <pc:chgData name="Daniel Hazelbaker" userId="dc824944-a86a-4124-9975-f2af270ca0c9" providerId="ADAL" clId="{AE09FE13-B181-4F26-ABE7-D4604F4D6B7B}" dt="2025-09-06T17:21:27.450" v="5642"/>
        <pc:sldMkLst>
          <pc:docMk/>
          <pc:sldMk cId="2258290570" sldId="314"/>
        </pc:sldMkLst>
        <pc:spChg chg="add mod ord">
          <ac:chgData name="Daniel Hazelbaker" userId="dc824944-a86a-4124-9975-f2af270ca0c9" providerId="ADAL" clId="{AE09FE13-B181-4F26-ABE7-D4604F4D6B7B}" dt="2025-08-22T20:52:37.629" v="2316" actId="20577"/>
          <ac:spMkLst>
            <pc:docMk/>
            <pc:sldMk cId="2258290570" sldId="314"/>
            <ac:spMk id="3" creationId="{5EFF0E01-98AC-0A2E-1F08-041858BA5DAF}"/>
          </ac:spMkLst>
        </pc:spChg>
        <pc:spChg chg="add mod ord">
          <ac:chgData name="Daniel Hazelbaker" userId="dc824944-a86a-4124-9975-f2af270ca0c9" providerId="ADAL" clId="{AE09FE13-B181-4F26-ABE7-D4604F4D6B7B}" dt="2025-09-06T17:16:24.499" v="5448" actId="20577"/>
          <ac:spMkLst>
            <pc:docMk/>
            <pc:sldMk cId="2258290570" sldId="314"/>
            <ac:spMk id="4" creationId="{B9240C81-9BD1-97B0-0283-ADBB42231167}"/>
          </ac:spMkLst>
        </pc:spChg>
      </pc:sldChg>
      <pc:sldChg chg="addSp delSp modSp new mod ord modTransition">
        <pc:chgData name="Daniel Hazelbaker" userId="dc824944-a86a-4124-9975-f2af270ca0c9" providerId="ADAL" clId="{AE09FE13-B181-4F26-ABE7-D4604F4D6B7B}" dt="2025-08-28T21:21:58.169" v="3997"/>
        <pc:sldMkLst>
          <pc:docMk/>
          <pc:sldMk cId="2479197053" sldId="315"/>
        </pc:sldMkLst>
        <pc:spChg chg="mod">
          <ac:chgData name="Daniel Hazelbaker" userId="dc824944-a86a-4124-9975-f2af270ca0c9" providerId="ADAL" clId="{AE09FE13-B181-4F26-ABE7-D4604F4D6B7B}" dt="2025-08-22T21:03:18.879" v="2705" actId="20577"/>
          <ac:spMkLst>
            <pc:docMk/>
            <pc:sldMk cId="2479197053" sldId="315"/>
            <ac:spMk id="2" creationId="{834AA963-0AA8-26F2-2B4A-DB9032AF074F}"/>
          </ac:spMkLst>
        </pc:spChg>
        <pc:picChg chg="add mod">
          <ac:chgData name="Daniel Hazelbaker" userId="dc824944-a86a-4124-9975-f2af270ca0c9" providerId="ADAL" clId="{AE09FE13-B181-4F26-ABE7-D4604F4D6B7B}" dt="2025-08-22T21:04:31.478" v="2707" actId="27614"/>
          <ac:picMkLst>
            <pc:docMk/>
            <pc:sldMk cId="2479197053" sldId="315"/>
            <ac:picMk id="5" creationId="{91ABE3AB-D1D4-A06F-E6F8-332054D9DE1A}"/>
          </ac:picMkLst>
        </pc:picChg>
      </pc:sldChg>
      <pc:sldChg chg="addSp delSp modSp add mod ord modTransition delAnim modAnim">
        <pc:chgData name="Daniel Hazelbaker" userId="dc824944-a86a-4124-9975-f2af270ca0c9" providerId="ADAL" clId="{AE09FE13-B181-4F26-ABE7-D4604F4D6B7B}" dt="2025-08-22T22:16:07.914" v="3347" actId="1035"/>
        <pc:sldMkLst>
          <pc:docMk/>
          <pc:sldMk cId="3885349804" sldId="316"/>
        </pc:sldMkLst>
        <pc:spChg chg="mod topLvl">
          <ac:chgData name="Daniel Hazelbaker" userId="dc824944-a86a-4124-9975-f2af270ca0c9" providerId="ADAL" clId="{AE09FE13-B181-4F26-ABE7-D4604F4D6B7B}" dt="2025-08-22T21:49:27.680" v="3043" actId="14100"/>
          <ac:spMkLst>
            <pc:docMk/>
            <pc:sldMk cId="3885349804" sldId="316"/>
            <ac:spMk id="90" creationId="{D213D1BB-2EBF-EE8F-FCE6-FB8CC46B37F1}"/>
          </ac:spMkLst>
        </pc:spChg>
        <pc:spChg chg="mod topLvl">
          <ac:chgData name="Daniel Hazelbaker" userId="dc824944-a86a-4124-9975-f2af270ca0c9" providerId="ADAL" clId="{AE09FE13-B181-4F26-ABE7-D4604F4D6B7B}" dt="2025-08-22T22:16:07.914" v="3347" actId="1035"/>
          <ac:spMkLst>
            <pc:docMk/>
            <pc:sldMk cId="3885349804" sldId="316"/>
            <ac:spMk id="91" creationId="{E9EB8313-0783-3F83-ABF8-9552ACF5EE63}"/>
          </ac:spMkLst>
        </pc:spChg>
        <pc:spChg chg="mod">
          <ac:chgData name="Daniel Hazelbaker" userId="dc824944-a86a-4124-9975-f2af270ca0c9" providerId="ADAL" clId="{AE09FE13-B181-4F26-ABE7-D4604F4D6B7B}" dt="2025-08-22T21:32:56.044" v="2939" actId="165"/>
          <ac:spMkLst>
            <pc:docMk/>
            <pc:sldMk cId="3885349804" sldId="316"/>
            <ac:spMk id="115" creationId="{9B7E264C-A19C-DA97-58E8-2239AD4B8C51}"/>
          </ac:spMkLst>
        </pc:spChg>
        <pc:spChg chg="mod">
          <ac:chgData name="Daniel Hazelbaker" userId="dc824944-a86a-4124-9975-f2af270ca0c9" providerId="ADAL" clId="{AE09FE13-B181-4F26-ABE7-D4604F4D6B7B}" dt="2025-08-22T21:32:56.044" v="2939" actId="165"/>
          <ac:spMkLst>
            <pc:docMk/>
            <pc:sldMk cId="3885349804" sldId="316"/>
            <ac:spMk id="116" creationId="{66624AF6-BD08-0F80-EC5E-8B2CABE6F44C}"/>
          </ac:spMkLst>
        </pc:spChg>
        <pc:spChg chg="mod">
          <ac:chgData name="Daniel Hazelbaker" userId="dc824944-a86a-4124-9975-f2af270ca0c9" providerId="ADAL" clId="{AE09FE13-B181-4F26-ABE7-D4604F4D6B7B}" dt="2025-08-22T21:32:56.044" v="2939" actId="165"/>
          <ac:spMkLst>
            <pc:docMk/>
            <pc:sldMk cId="3885349804" sldId="316"/>
            <ac:spMk id="117" creationId="{CFDAD6F5-8DB6-3C52-20D4-6AE7A411DF9A}"/>
          </ac:spMkLst>
        </pc:spChg>
        <pc:spChg chg="mod">
          <ac:chgData name="Daniel Hazelbaker" userId="dc824944-a86a-4124-9975-f2af270ca0c9" providerId="ADAL" clId="{AE09FE13-B181-4F26-ABE7-D4604F4D6B7B}" dt="2025-08-22T21:32:56.044" v="2939" actId="165"/>
          <ac:spMkLst>
            <pc:docMk/>
            <pc:sldMk cId="3885349804" sldId="316"/>
            <ac:spMk id="118" creationId="{7C827DB8-7455-FE26-75CF-224621B53BFF}"/>
          </ac:spMkLst>
        </pc:spChg>
        <pc:spChg chg="mod">
          <ac:chgData name="Daniel Hazelbaker" userId="dc824944-a86a-4124-9975-f2af270ca0c9" providerId="ADAL" clId="{AE09FE13-B181-4F26-ABE7-D4604F4D6B7B}" dt="2025-08-22T21:32:56.044" v="2939" actId="165"/>
          <ac:spMkLst>
            <pc:docMk/>
            <pc:sldMk cId="3885349804" sldId="316"/>
            <ac:spMk id="119" creationId="{6EA8AEC9-8A26-7471-4B81-962F3C92C20E}"/>
          </ac:spMkLst>
        </pc:spChg>
        <pc:spChg chg="mod topLvl">
          <ac:chgData name="Daniel Hazelbaker" userId="dc824944-a86a-4124-9975-f2af270ca0c9" providerId="ADAL" clId="{AE09FE13-B181-4F26-ABE7-D4604F4D6B7B}" dt="2025-08-22T21:50:24.274" v="3061" actId="1076"/>
          <ac:spMkLst>
            <pc:docMk/>
            <pc:sldMk cId="3885349804" sldId="316"/>
            <ac:spMk id="129" creationId="{F8CA823A-712B-F00F-C3AB-D07C58BB7A2D}"/>
          </ac:spMkLst>
        </pc:spChg>
        <pc:spChg chg="mod topLvl">
          <ac:chgData name="Daniel Hazelbaker" userId="dc824944-a86a-4124-9975-f2af270ca0c9" providerId="ADAL" clId="{AE09FE13-B181-4F26-ABE7-D4604F4D6B7B}" dt="2025-08-22T22:16:07.914" v="3347" actId="1035"/>
          <ac:spMkLst>
            <pc:docMk/>
            <pc:sldMk cId="3885349804" sldId="316"/>
            <ac:spMk id="130" creationId="{F3FF86B4-9F1C-C80B-F5A6-300AC0DBE15D}"/>
          </ac:spMkLst>
        </pc:spChg>
        <pc:spChg chg="mod">
          <ac:chgData name="Daniel Hazelbaker" userId="dc824944-a86a-4124-9975-f2af270ca0c9" providerId="ADAL" clId="{AE09FE13-B181-4F26-ABE7-D4604F4D6B7B}" dt="2025-08-22T21:30:40.526" v="2931" actId="165"/>
          <ac:spMkLst>
            <pc:docMk/>
            <pc:sldMk cId="3885349804" sldId="316"/>
            <ac:spMk id="132" creationId="{28AA78B8-C36E-A1E6-3860-5FEA1B661F86}"/>
          </ac:spMkLst>
        </pc:spChg>
        <pc:spChg chg="mod">
          <ac:chgData name="Daniel Hazelbaker" userId="dc824944-a86a-4124-9975-f2af270ca0c9" providerId="ADAL" clId="{AE09FE13-B181-4F26-ABE7-D4604F4D6B7B}" dt="2025-08-22T21:30:40.526" v="2931" actId="165"/>
          <ac:spMkLst>
            <pc:docMk/>
            <pc:sldMk cId="3885349804" sldId="316"/>
            <ac:spMk id="133" creationId="{5EE296B6-F003-1995-F394-3BFA61007FFE}"/>
          </ac:spMkLst>
        </pc:spChg>
        <pc:spChg chg="mod">
          <ac:chgData name="Daniel Hazelbaker" userId="dc824944-a86a-4124-9975-f2af270ca0c9" providerId="ADAL" clId="{AE09FE13-B181-4F26-ABE7-D4604F4D6B7B}" dt="2025-08-22T21:30:40.526" v="2931" actId="165"/>
          <ac:spMkLst>
            <pc:docMk/>
            <pc:sldMk cId="3885349804" sldId="316"/>
            <ac:spMk id="134" creationId="{B2FD7F7A-24EE-C85B-484E-6BF95737BBBB}"/>
          </ac:spMkLst>
        </pc:spChg>
        <pc:spChg chg="mod">
          <ac:chgData name="Daniel Hazelbaker" userId="dc824944-a86a-4124-9975-f2af270ca0c9" providerId="ADAL" clId="{AE09FE13-B181-4F26-ABE7-D4604F4D6B7B}" dt="2025-08-22T21:30:40.526" v="2931" actId="165"/>
          <ac:spMkLst>
            <pc:docMk/>
            <pc:sldMk cId="3885349804" sldId="316"/>
            <ac:spMk id="135" creationId="{B69259E4-4A35-A0BE-C164-B2F27CC91F3E}"/>
          </ac:spMkLst>
        </pc:spChg>
        <pc:spChg chg="mod">
          <ac:chgData name="Daniel Hazelbaker" userId="dc824944-a86a-4124-9975-f2af270ca0c9" providerId="ADAL" clId="{AE09FE13-B181-4F26-ABE7-D4604F4D6B7B}" dt="2025-08-22T21:30:40.526" v="2931" actId="165"/>
          <ac:spMkLst>
            <pc:docMk/>
            <pc:sldMk cId="3885349804" sldId="316"/>
            <ac:spMk id="136" creationId="{E7F7BB96-BE32-FE5A-A7D4-137B080DD161}"/>
          </ac:spMkLst>
        </pc:spChg>
        <pc:spChg chg="mod topLvl">
          <ac:chgData name="Daniel Hazelbaker" userId="dc824944-a86a-4124-9975-f2af270ca0c9" providerId="ADAL" clId="{AE09FE13-B181-4F26-ABE7-D4604F4D6B7B}" dt="2025-08-22T21:49:29.906" v="3045" actId="14100"/>
          <ac:spMkLst>
            <pc:docMk/>
            <pc:sldMk cId="3885349804" sldId="316"/>
            <ac:spMk id="138" creationId="{1DFF15E2-E6A8-DF7D-6B5F-AEC9E7FF0FA7}"/>
          </ac:spMkLst>
        </pc:spChg>
        <pc:spChg chg="mod topLvl">
          <ac:chgData name="Daniel Hazelbaker" userId="dc824944-a86a-4124-9975-f2af270ca0c9" providerId="ADAL" clId="{AE09FE13-B181-4F26-ABE7-D4604F4D6B7B}" dt="2025-08-22T22:16:07.914" v="3347" actId="1035"/>
          <ac:spMkLst>
            <pc:docMk/>
            <pc:sldMk cId="3885349804" sldId="316"/>
            <ac:spMk id="139" creationId="{7AD810BC-C0C2-2398-2B9D-67C0E95CF60E}"/>
          </ac:spMkLst>
        </pc:spChg>
        <pc:spChg chg="mod">
          <ac:chgData name="Daniel Hazelbaker" userId="dc824944-a86a-4124-9975-f2af270ca0c9" providerId="ADAL" clId="{AE09FE13-B181-4F26-ABE7-D4604F4D6B7B}" dt="2025-08-22T21:30:35.634" v="2930" actId="165"/>
          <ac:spMkLst>
            <pc:docMk/>
            <pc:sldMk cId="3885349804" sldId="316"/>
            <ac:spMk id="141" creationId="{5FFFEAF7-F16E-F8BD-C297-CF26A20E9F6B}"/>
          </ac:spMkLst>
        </pc:spChg>
        <pc:spChg chg="mod">
          <ac:chgData name="Daniel Hazelbaker" userId="dc824944-a86a-4124-9975-f2af270ca0c9" providerId="ADAL" clId="{AE09FE13-B181-4F26-ABE7-D4604F4D6B7B}" dt="2025-08-22T21:30:35.634" v="2930" actId="165"/>
          <ac:spMkLst>
            <pc:docMk/>
            <pc:sldMk cId="3885349804" sldId="316"/>
            <ac:spMk id="142" creationId="{8B459D75-A630-DE80-1903-788C954551CA}"/>
          </ac:spMkLst>
        </pc:spChg>
        <pc:spChg chg="mod">
          <ac:chgData name="Daniel Hazelbaker" userId="dc824944-a86a-4124-9975-f2af270ca0c9" providerId="ADAL" clId="{AE09FE13-B181-4F26-ABE7-D4604F4D6B7B}" dt="2025-08-22T21:30:35.634" v="2930" actId="165"/>
          <ac:spMkLst>
            <pc:docMk/>
            <pc:sldMk cId="3885349804" sldId="316"/>
            <ac:spMk id="143" creationId="{FDCF6D96-0760-8695-2D6B-E81BC972FDDF}"/>
          </ac:spMkLst>
        </pc:spChg>
        <pc:spChg chg="mod">
          <ac:chgData name="Daniel Hazelbaker" userId="dc824944-a86a-4124-9975-f2af270ca0c9" providerId="ADAL" clId="{AE09FE13-B181-4F26-ABE7-D4604F4D6B7B}" dt="2025-08-22T21:30:35.634" v="2930" actId="165"/>
          <ac:spMkLst>
            <pc:docMk/>
            <pc:sldMk cId="3885349804" sldId="316"/>
            <ac:spMk id="144" creationId="{53539B10-FF0C-359A-6954-B2759CA16003}"/>
          </ac:spMkLst>
        </pc:spChg>
        <pc:spChg chg="mod">
          <ac:chgData name="Daniel Hazelbaker" userId="dc824944-a86a-4124-9975-f2af270ca0c9" providerId="ADAL" clId="{AE09FE13-B181-4F26-ABE7-D4604F4D6B7B}" dt="2025-08-22T21:30:35.634" v="2930" actId="165"/>
          <ac:spMkLst>
            <pc:docMk/>
            <pc:sldMk cId="3885349804" sldId="316"/>
            <ac:spMk id="145" creationId="{9FD27164-53AF-3D8A-81BA-74C76BAED872}"/>
          </ac:spMkLst>
        </pc:spChg>
        <pc:grpChg chg="add mod topLvl">
          <ac:chgData name="Daniel Hazelbaker" userId="dc824944-a86a-4124-9975-f2af270ca0c9" providerId="ADAL" clId="{AE09FE13-B181-4F26-ABE7-D4604F4D6B7B}" dt="2025-08-22T21:49:56.926" v="3052" actId="1076"/>
          <ac:grpSpMkLst>
            <pc:docMk/>
            <pc:sldMk cId="3885349804" sldId="316"/>
            <ac:grpSpMk id="114" creationId="{0315E655-E1BB-173B-8678-5E80691D3A9C}"/>
          </ac:grpSpMkLst>
        </pc:grpChg>
        <pc:grpChg chg="mod topLvl">
          <ac:chgData name="Daniel Hazelbaker" userId="dc824944-a86a-4124-9975-f2af270ca0c9" providerId="ADAL" clId="{AE09FE13-B181-4F26-ABE7-D4604F4D6B7B}" dt="2025-08-22T21:50:31.196" v="3062" actId="1076"/>
          <ac:grpSpMkLst>
            <pc:docMk/>
            <pc:sldMk cId="3885349804" sldId="316"/>
            <ac:grpSpMk id="131" creationId="{07E22C8D-26EB-71E3-3BEC-EB35B178CF53}"/>
          </ac:grpSpMkLst>
        </pc:grpChg>
        <pc:grpChg chg="mod topLvl">
          <ac:chgData name="Daniel Hazelbaker" userId="dc824944-a86a-4124-9975-f2af270ca0c9" providerId="ADAL" clId="{AE09FE13-B181-4F26-ABE7-D4604F4D6B7B}" dt="2025-08-22T21:50:12.079" v="3055" actId="1076"/>
          <ac:grpSpMkLst>
            <pc:docMk/>
            <pc:sldMk cId="3885349804" sldId="316"/>
            <ac:grpSpMk id="140" creationId="{A746C8DF-FE36-9311-B15D-69CEBC78353F}"/>
          </ac:grpSpMkLst>
        </pc:grpChg>
      </pc:sldChg>
      <pc:sldChg chg="addSp delSp modSp add mod modTransition">
        <pc:chgData name="Daniel Hazelbaker" userId="dc824944-a86a-4124-9975-f2af270ca0c9" providerId="ADAL" clId="{AE09FE13-B181-4F26-ABE7-D4604F4D6B7B}" dt="2025-08-28T22:00:31.632" v="4313" actId="208"/>
        <pc:sldMkLst>
          <pc:docMk/>
          <pc:sldMk cId="3211308653" sldId="317"/>
        </pc:sldMkLst>
        <pc:spChg chg="mod">
          <ac:chgData name="Daniel Hazelbaker" userId="dc824944-a86a-4124-9975-f2af270ca0c9" providerId="ADAL" clId="{AE09FE13-B181-4F26-ABE7-D4604F4D6B7B}" dt="2025-08-27T21:38:43.452" v="3760" actId="20577"/>
          <ac:spMkLst>
            <pc:docMk/>
            <pc:sldMk cId="3211308653" sldId="317"/>
            <ac:spMk id="2" creationId="{68E27B05-7EC5-75B6-DF39-BA5DD13D6FA5}"/>
          </ac:spMkLst>
        </pc:spChg>
        <pc:spChg chg="add mod">
          <ac:chgData name="Daniel Hazelbaker" userId="dc824944-a86a-4124-9975-f2af270ca0c9" providerId="ADAL" clId="{AE09FE13-B181-4F26-ABE7-D4604F4D6B7B}" dt="2025-08-28T22:00:31.632" v="4313" actId="208"/>
          <ac:spMkLst>
            <pc:docMk/>
            <pc:sldMk cId="3211308653" sldId="317"/>
            <ac:spMk id="6" creationId="{680F708A-0E79-8C3C-7441-2BEA4D69285B}"/>
          </ac:spMkLst>
        </pc:spChg>
        <pc:spChg chg="add mod">
          <ac:chgData name="Daniel Hazelbaker" userId="dc824944-a86a-4124-9975-f2af270ca0c9" providerId="ADAL" clId="{AE09FE13-B181-4F26-ABE7-D4604F4D6B7B}" dt="2025-08-28T22:00:31.632" v="4313" actId="208"/>
          <ac:spMkLst>
            <pc:docMk/>
            <pc:sldMk cId="3211308653" sldId="317"/>
            <ac:spMk id="7" creationId="{F0B7479F-43E7-6CDC-2C90-2F65A075CFBB}"/>
          </ac:spMkLst>
        </pc:spChg>
        <pc:spChg chg="add mod">
          <ac:chgData name="Daniel Hazelbaker" userId="dc824944-a86a-4124-9975-f2af270ca0c9" providerId="ADAL" clId="{AE09FE13-B181-4F26-ABE7-D4604F4D6B7B}" dt="2025-08-28T22:00:31.632" v="4313" actId="208"/>
          <ac:spMkLst>
            <pc:docMk/>
            <pc:sldMk cId="3211308653" sldId="317"/>
            <ac:spMk id="8" creationId="{4D39CD5A-A0BA-D81A-34D9-A3F872090D93}"/>
          </ac:spMkLst>
        </pc:spChg>
        <pc:spChg chg="add mod">
          <ac:chgData name="Daniel Hazelbaker" userId="dc824944-a86a-4124-9975-f2af270ca0c9" providerId="ADAL" clId="{AE09FE13-B181-4F26-ABE7-D4604F4D6B7B}" dt="2025-08-28T22:00:31.632" v="4313" actId="208"/>
          <ac:spMkLst>
            <pc:docMk/>
            <pc:sldMk cId="3211308653" sldId="317"/>
            <ac:spMk id="9" creationId="{DD44E96B-F8AE-D3E0-F893-79A6C386B26E}"/>
          </ac:spMkLst>
        </pc:spChg>
        <pc:spChg chg="mod topLvl">
          <ac:chgData name="Daniel Hazelbaker" userId="dc824944-a86a-4124-9975-f2af270ca0c9" providerId="ADAL" clId="{AE09FE13-B181-4F26-ABE7-D4604F4D6B7B}" dt="2025-08-28T21:51:47.748" v="4268" actId="14100"/>
          <ac:spMkLst>
            <pc:docMk/>
            <pc:sldMk cId="3211308653" sldId="317"/>
            <ac:spMk id="75" creationId="{2B89FF68-0664-2BF0-AA4B-66FCD5C04E6D}"/>
          </ac:spMkLst>
        </pc:spChg>
        <pc:spChg chg="mod topLvl">
          <ac:chgData name="Daniel Hazelbaker" userId="dc824944-a86a-4124-9975-f2af270ca0c9" providerId="ADAL" clId="{AE09FE13-B181-4F26-ABE7-D4604F4D6B7B}" dt="2025-08-28T21:44:37.592" v="4151" actId="14100"/>
          <ac:spMkLst>
            <pc:docMk/>
            <pc:sldMk cId="3211308653" sldId="317"/>
            <ac:spMk id="76" creationId="{B20A0BC5-56A5-B71E-0007-3C378C520C5C}"/>
          </ac:spMkLst>
        </pc:spChg>
        <pc:spChg chg="mod topLvl">
          <ac:chgData name="Daniel Hazelbaker" userId="dc824944-a86a-4124-9975-f2af270ca0c9" providerId="ADAL" clId="{AE09FE13-B181-4F26-ABE7-D4604F4D6B7B}" dt="2025-08-28T21:51:27.233" v="4217" actId="1036"/>
          <ac:spMkLst>
            <pc:docMk/>
            <pc:sldMk cId="3211308653" sldId="317"/>
            <ac:spMk id="91" creationId="{978CF9B4-6EE4-73E6-A7A6-B1918DBF56EA}"/>
          </ac:spMkLst>
        </pc:spChg>
        <pc:spChg chg="mod topLvl">
          <ac:chgData name="Daniel Hazelbaker" userId="dc824944-a86a-4124-9975-f2af270ca0c9" providerId="ADAL" clId="{AE09FE13-B181-4F26-ABE7-D4604F4D6B7B}" dt="2025-08-28T21:51:43.315" v="4267" actId="1036"/>
          <ac:spMkLst>
            <pc:docMk/>
            <pc:sldMk cId="3211308653" sldId="317"/>
            <ac:spMk id="130" creationId="{C4A89B8D-8112-3DD7-163D-FCFBE56432FC}"/>
          </ac:spMkLst>
        </pc:spChg>
        <pc:spChg chg="mod topLvl">
          <ac:chgData name="Daniel Hazelbaker" userId="dc824944-a86a-4124-9975-f2af270ca0c9" providerId="ADAL" clId="{AE09FE13-B181-4F26-ABE7-D4604F4D6B7B}" dt="2025-08-28T21:51:34.182" v="4237" actId="1036"/>
          <ac:spMkLst>
            <pc:docMk/>
            <pc:sldMk cId="3211308653" sldId="317"/>
            <ac:spMk id="139" creationId="{78BFA34B-F318-1016-1164-35C5BF1622EB}"/>
          </ac:spMkLst>
        </pc:spChg>
      </pc:sldChg>
      <pc:sldChg chg="add del">
        <pc:chgData name="Daniel Hazelbaker" userId="dc824944-a86a-4124-9975-f2af270ca0c9" providerId="ADAL" clId="{AE09FE13-B181-4F26-ABE7-D4604F4D6B7B}" dt="2025-08-22T21:24:14.666" v="2897" actId="47"/>
        <pc:sldMkLst>
          <pc:docMk/>
          <pc:sldMk cId="3799467603" sldId="317"/>
        </pc:sldMkLst>
      </pc:sldChg>
      <pc:sldChg chg="delSp modSp add mod modTransition">
        <pc:chgData name="Daniel Hazelbaker" userId="dc824944-a86a-4124-9975-f2af270ca0c9" providerId="ADAL" clId="{AE09FE13-B181-4F26-ABE7-D4604F4D6B7B}" dt="2025-08-22T22:15:18.414" v="3304" actId="1036"/>
        <pc:sldMkLst>
          <pc:docMk/>
          <pc:sldMk cId="3327504047" sldId="318"/>
        </pc:sldMkLst>
        <pc:spChg chg="mod">
          <ac:chgData name="Daniel Hazelbaker" userId="dc824944-a86a-4124-9975-f2af270ca0c9" providerId="ADAL" clId="{AE09FE13-B181-4F26-ABE7-D4604F4D6B7B}" dt="2025-08-22T21:47:20.576" v="3019" actId="14100"/>
          <ac:spMkLst>
            <pc:docMk/>
            <pc:sldMk cId="3327504047" sldId="318"/>
            <ac:spMk id="75" creationId="{15CC73AD-BD5E-D5A4-EE04-2A755E04355C}"/>
          </ac:spMkLst>
        </pc:spChg>
        <pc:spChg chg="mod">
          <ac:chgData name="Daniel Hazelbaker" userId="dc824944-a86a-4124-9975-f2af270ca0c9" providerId="ADAL" clId="{AE09FE13-B181-4F26-ABE7-D4604F4D6B7B}" dt="2025-08-22T22:14:48.286" v="3301" actId="1076"/>
          <ac:spMkLst>
            <pc:docMk/>
            <pc:sldMk cId="3327504047" sldId="318"/>
            <ac:spMk id="76" creationId="{4B3E4620-2524-F24E-B9DE-AE5FD1736AC9}"/>
          </ac:spMkLst>
        </pc:spChg>
        <pc:spChg chg="mod topLvl">
          <ac:chgData name="Daniel Hazelbaker" userId="dc824944-a86a-4124-9975-f2af270ca0c9" providerId="ADAL" clId="{AE09FE13-B181-4F26-ABE7-D4604F4D6B7B}" dt="2025-08-22T21:45:52.527" v="3003" actId="1076"/>
          <ac:spMkLst>
            <pc:docMk/>
            <pc:sldMk cId="3327504047" sldId="318"/>
            <ac:spMk id="90" creationId="{35A41C69-DA18-CED4-867F-F327C9404090}"/>
          </ac:spMkLst>
        </pc:spChg>
        <pc:spChg chg="mod topLvl">
          <ac:chgData name="Daniel Hazelbaker" userId="dc824944-a86a-4124-9975-f2af270ca0c9" providerId="ADAL" clId="{AE09FE13-B181-4F26-ABE7-D4604F4D6B7B}" dt="2025-08-22T22:15:11.224" v="3302" actId="1036"/>
          <ac:spMkLst>
            <pc:docMk/>
            <pc:sldMk cId="3327504047" sldId="318"/>
            <ac:spMk id="91" creationId="{BDA83C12-6520-3829-626A-CF2D93BC2777}"/>
          </ac:spMkLst>
        </pc:spChg>
        <pc:spChg chg="mod">
          <ac:chgData name="Daniel Hazelbaker" userId="dc824944-a86a-4124-9975-f2af270ca0c9" providerId="ADAL" clId="{AE09FE13-B181-4F26-ABE7-D4604F4D6B7B}" dt="2025-08-22T21:32:59.423" v="2940" actId="165"/>
          <ac:spMkLst>
            <pc:docMk/>
            <pc:sldMk cId="3327504047" sldId="318"/>
            <ac:spMk id="115" creationId="{76EEF3E6-FB7E-8E5F-940B-7CF8039E7B52}"/>
          </ac:spMkLst>
        </pc:spChg>
        <pc:spChg chg="mod">
          <ac:chgData name="Daniel Hazelbaker" userId="dc824944-a86a-4124-9975-f2af270ca0c9" providerId="ADAL" clId="{AE09FE13-B181-4F26-ABE7-D4604F4D6B7B}" dt="2025-08-22T21:32:59.423" v="2940" actId="165"/>
          <ac:spMkLst>
            <pc:docMk/>
            <pc:sldMk cId="3327504047" sldId="318"/>
            <ac:spMk id="116" creationId="{C39665A2-EE0C-FC60-227C-D6DE37CB77C4}"/>
          </ac:spMkLst>
        </pc:spChg>
        <pc:spChg chg="mod">
          <ac:chgData name="Daniel Hazelbaker" userId="dc824944-a86a-4124-9975-f2af270ca0c9" providerId="ADAL" clId="{AE09FE13-B181-4F26-ABE7-D4604F4D6B7B}" dt="2025-08-22T21:32:59.423" v="2940" actId="165"/>
          <ac:spMkLst>
            <pc:docMk/>
            <pc:sldMk cId="3327504047" sldId="318"/>
            <ac:spMk id="117" creationId="{AF3E681E-8441-C148-AC91-FB64FDB6159F}"/>
          </ac:spMkLst>
        </pc:spChg>
        <pc:spChg chg="mod">
          <ac:chgData name="Daniel Hazelbaker" userId="dc824944-a86a-4124-9975-f2af270ca0c9" providerId="ADAL" clId="{AE09FE13-B181-4F26-ABE7-D4604F4D6B7B}" dt="2025-08-22T21:32:59.423" v="2940" actId="165"/>
          <ac:spMkLst>
            <pc:docMk/>
            <pc:sldMk cId="3327504047" sldId="318"/>
            <ac:spMk id="118" creationId="{05E46F2F-751D-E19D-5962-2F19161C8E59}"/>
          </ac:spMkLst>
        </pc:spChg>
        <pc:spChg chg="mod">
          <ac:chgData name="Daniel Hazelbaker" userId="dc824944-a86a-4124-9975-f2af270ca0c9" providerId="ADAL" clId="{AE09FE13-B181-4F26-ABE7-D4604F4D6B7B}" dt="2025-08-22T21:32:59.423" v="2940" actId="165"/>
          <ac:spMkLst>
            <pc:docMk/>
            <pc:sldMk cId="3327504047" sldId="318"/>
            <ac:spMk id="119" creationId="{5FFCB0A0-52BE-BA31-D195-2149643EB900}"/>
          </ac:spMkLst>
        </pc:spChg>
        <pc:spChg chg="mod topLvl">
          <ac:chgData name="Daniel Hazelbaker" userId="dc824944-a86a-4124-9975-f2af270ca0c9" providerId="ADAL" clId="{AE09FE13-B181-4F26-ABE7-D4604F4D6B7B}" dt="2025-08-22T21:46:38.744" v="3011" actId="14100"/>
          <ac:spMkLst>
            <pc:docMk/>
            <pc:sldMk cId="3327504047" sldId="318"/>
            <ac:spMk id="129" creationId="{83F91E03-6EA6-7A9D-E71B-DC227BD8ED13}"/>
          </ac:spMkLst>
        </pc:spChg>
        <pc:spChg chg="mod topLvl">
          <ac:chgData name="Daniel Hazelbaker" userId="dc824944-a86a-4124-9975-f2af270ca0c9" providerId="ADAL" clId="{AE09FE13-B181-4F26-ABE7-D4604F4D6B7B}" dt="2025-08-22T22:15:18.414" v="3304" actId="1036"/>
          <ac:spMkLst>
            <pc:docMk/>
            <pc:sldMk cId="3327504047" sldId="318"/>
            <ac:spMk id="130" creationId="{58ED5383-6CE4-2DF6-D54C-019C0995A592}"/>
          </ac:spMkLst>
        </pc:spChg>
        <pc:spChg chg="mod">
          <ac:chgData name="Daniel Hazelbaker" userId="dc824944-a86a-4124-9975-f2af270ca0c9" providerId="ADAL" clId="{AE09FE13-B181-4F26-ABE7-D4604F4D6B7B}" dt="2025-08-22T21:33:01.936" v="2942" actId="165"/>
          <ac:spMkLst>
            <pc:docMk/>
            <pc:sldMk cId="3327504047" sldId="318"/>
            <ac:spMk id="132" creationId="{08F71D47-A8A5-8B2A-04E1-F3421F80D3B4}"/>
          </ac:spMkLst>
        </pc:spChg>
        <pc:spChg chg="mod">
          <ac:chgData name="Daniel Hazelbaker" userId="dc824944-a86a-4124-9975-f2af270ca0c9" providerId="ADAL" clId="{AE09FE13-B181-4F26-ABE7-D4604F4D6B7B}" dt="2025-08-22T21:33:01.936" v="2942" actId="165"/>
          <ac:spMkLst>
            <pc:docMk/>
            <pc:sldMk cId="3327504047" sldId="318"/>
            <ac:spMk id="133" creationId="{5676A11A-2DB4-3496-ECC2-0DD39AA0532D}"/>
          </ac:spMkLst>
        </pc:spChg>
        <pc:spChg chg="mod">
          <ac:chgData name="Daniel Hazelbaker" userId="dc824944-a86a-4124-9975-f2af270ca0c9" providerId="ADAL" clId="{AE09FE13-B181-4F26-ABE7-D4604F4D6B7B}" dt="2025-08-22T21:33:01.936" v="2942" actId="165"/>
          <ac:spMkLst>
            <pc:docMk/>
            <pc:sldMk cId="3327504047" sldId="318"/>
            <ac:spMk id="134" creationId="{3B2FF229-DBAD-88C4-1BD5-A9233439FC3B}"/>
          </ac:spMkLst>
        </pc:spChg>
        <pc:spChg chg="mod">
          <ac:chgData name="Daniel Hazelbaker" userId="dc824944-a86a-4124-9975-f2af270ca0c9" providerId="ADAL" clId="{AE09FE13-B181-4F26-ABE7-D4604F4D6B7B}" dt="2025-08-22T21:33:01.936" v="2942" actId="165"/>
          <ac:spMkLst>
            <pc:docMk/>
            <pc:sldMk cId="3327504047" sldId="318"/>
            <ac:spMk id="135" creationId="{9ABCAD73-6B3C-FE50-C134-D1836A0B56A6}"/>
          </ac:spMkLst>
        </pc:spChg>
        <pc:spChg chg="mod">
          <ac:chgData name="Daniel Hazelbaker" userId="dc824944-a86a-4124-9975-f2af270ca0c9" providerId="ADAL" clId="{AE09FE13-B181-4F26-ABE7-D4604F4D6B7B}" dt="2025-08-22T21:33:01.936" v="2942" actId="165"/>
          <ac:spMkLst>
            <pc:docMk/>
            <pc:sldMk cId="3327504047" sldId="318"/>
            <ac:spMk id="136" creationId="{94D98F77-A6B3-3A51-0924-0A9EB18BFACF}"/>
          </ac:spMkLst>
        </pc:spChg>
        <pc:spChg chg="mod topLvl">
          <ac:chgData name="Daniel Hazelbaker" userId="dc824944-a86a-4124-9975-f2af270ca0c9" providerId="ADAL" clId="{AE09FE13-B181-4F26-ABE7-D4604F4D6B7B}" dt="2025-08-22T21:46:14.418" v="3006" actId="14100"/>
          <ac:spMkLst>
            <pc:docMk/>
            <pc:sldMk cId="3327504047" sldId="318"/>
            <ac:spMk id="138" creationId="{58727B36-897C-E6DC-12B0-26D7A168C5D9}"/>
          </ac:spMkLst>
        </pc:spChg>
        <pc:spChg chg="mod topLvl">
          <ac:chgData name="Daniel Hazelbaker" userId="dc824944-a86a-4124-9975-f2af270ca0c9" providerId="ADAL" clId="{AE09FE13-B181-4F26-ABE7-D4604F4D6B7B}" dt="2025-08-22T22:15:14.773" v="3303" actId="1036"/>
          <ac:spMkLst>
            <pc:docMk/>
            <pc:sldMk cId="3327504047" sldId="318"/>
            <ac:spMk id="139" creationId="{98FCA90F-F2C0-8041-2580-5B55595DBF40}"/>
          </ac:spMkLst>
        </pc:spChg>
        <pc:spChg chg="mod">
          <ac:chgData name="Daniel Hazelbaker" userId="dc824944-a86a-4124-9975-f2af270ca0c9" providerId="ADAL" clId="{AE09FE13-B181-4F26-ABE7-D4604F4D6B7B}" dt="2025-08-22T21:33:00.806" v="2941" actId="165"/>
          <ac:spMkLst>
            <pc:docMk/>
            <pc:sldMk cId="3327504047" sldId="318"/>
            <ac:spMk id="141" creationId="{A04406BE-ED5C-2A2B-4430-AC81218A91E0}"/>
          </ac:spMkLst>
        </pc:spChg>
        <pc:spChg chg="mod">
          <ac:chgData name="Daniel Hazelbaker" userId="dc824944-a86a-4124-9975-f2af270ca0c9" providerId="ADAL" clId="{AE09FE13-B181-4F26-ABE7-D4604F4D6B7B}" dt="2025-08-22T21:33:00.806" v="2941" actId="165"/>
          <ac:spMkLst>
            <pc:docMk/>
            <pc:sldMk cId="3327504047" sldId="318"/>
            <ac:spMk id="142" creationId="{675CA4BE-84EB-968A-99E4-D6F316F08739}"/>
          </ac:spMkLst>
        </pc:spChg>
        <pc:spChg chg="mod">
          <ac:chgData name="Daniel Hazelbaker" userId="dc824944-a86a-4124-9975-f2af270ca0c9" providerId="ADAL" clId="{AE09FE13-B181-4F26-ABE7-D4604F4D6B7B}" dt="2025-08-22T21:33:00.806" v="2941" actId="165"/>
          <ac:spMkLst>
            <pc:docMk/>
            <pc:sldMk cId="3327504047" sldId="318"/>
            <ac:spMk id="143" creationId="{2D738175-A8D4-5626-6AFD-D53AFD705981}"/>
          </ac:spMkLst>
        </pc:spChg>
        <pc:spChg chg="mod">
          <ac:chgData name="Daniel Hazelbaker" userId="dc824944-a86a-4124-9975-f2af270ca0c9" providerId="ADAL" clId="{AE09FE13-B181-4F26-ABE7-D4604F4D6B7B}" dt="2025-08-22T21:33:00.806" v="2941" actId="165"/>
          <ac:spMkLst>
            <pc:docMk/>
            <pc:sldMk cId="3327504047" sldId="318"/>
            <ac:spMk id="144" creationId="{D7A08A8D-BC90-B10A-EAAB-AA2762A0A875}"/>
          </ac:spMkLst>
        </pc:spChg>
        <pc:spChg chg="mod">
          <ac:chgData name="Daniel Hazelbaker" userId="dc824944-a86a-4124-9975-f2af270ca0c9" providerId="ADAL" clId="{AE09FE13-B181-4F26-ABE7-D4604F4D6B7B}" dt="2025-08-22T21:33:00.806" v="2941" actId="165"/>
          <ac:spMkLst>
            <pc:docMk/>
            <pc:sldMk cId="3327504047" sldId="318"/>
            <ac:spMk id="145" creationId="{5CD559DE-EDB1-AB66-2831-A068129C0F5D}"/>
          </ac:spMkLst>
        </pc:spChg>
        <pc:grpChg chg="mod topLvl">
          <ac:chgData name="Daniel Hazelbaker" userId="dc824944-a86a-4124-9975-f2af270ca0c9" providerId="ADAL" clId="{AE09FE13-B181-4F26-ABE7-D4604F4D6B7B}" dt="2025-08-22T21:46:07.484" v="3004" actId="1076"/>
          <ac:grpSpMkLst>
            <pc:docMk/>
            <pc:sldMk cId="3327504047" sldId="318"/>
            <ac:grpSpMk id="114" creationId="{D334AD24-A2AD-3A7A-F10E-0471FF5202B8}"/>
          </ac:grpSpMkLst>
        </pc:grpChg>
        <pc:grpChg chg="mod">
          <ac:chgData name="Daniel Hazelbaker" userId="dc824944-a86a-4124-9975-f2af270ca0c9" providerId="ADAL" clId="{AE09FE13-B181-4F26-ABE7-D4604F4D6B7B}" dt="2025-08-22T21:47:34.622" v="3023" actId="1076"/>
          <ac:grpSpMkLst>
            <pc:docMk/>
            <pc:sldMk cId="3327504047" sldId="318"/>
            <ac:grpSpMk id="120" creationId="{F2B36C82-1D2C-DDD1-7A11-4BADAE758F23}"/>
          </ac:grpSpMkLst>
        </pc:grpChg>
        <pc:grpChg chg="mod topLvl">
          <ac:chgData name="Daniel Hazelbaker" userId="dc824944-a86a-4124-9975-f2af270ca0c9" providerId="ADAL" clId="{AE09FE13-B181-4F26-ABE7-D4604F4D6B7B}" dt="2025-08-22T21:46:49.965" v="3014" actId="1076"/>
          <ac:grpSpMkLst>
            <pc:docMk/>
            <pc:sldMk cId="3327504047" sldId="318"/>
            <ac:grpSpMk id="131" creationId="{E835926C-7E32-42E5-57C8-77C040849A1B}"/>
          </ac:grpSpMkLst>
        </pc:grpChg>
        <pc:grpChg chg="mod topLvl">
          <ac:chgData name="Daniel Hazelbaker" userId="dc824944-a86a-4124-9975-f2af270ca0c9" providerId="ADAL" clId="{AE09FE13-B181-4F26-ABE7-D4604F4D6B7B}" dt="2025-08-22T21:46:30.167" v="3009" actId="1076"/>
          <ac:grpSpMkLst>
            <pc:docMk/>
            <pc:sldMk cId="3327504047" sldId="318"/>
            <ac:grpSpMk id="140" creationId="{A41C7FDF-D23B-AA1F-7D03-B8CA56391C58}"/>
          </ac:grpSpMkLst>
        </pc:grpChg>
      </pc:sldChg>
      <pc:sldChg chg="addSp delSp modSp add del mod">
        <pc:chgData name="Daniel Hazelbaker" userId="dc824944-a86a-4124-9975-f2af270ca0c9" providerId="ADAL" clId="{AE09FE13-B181-4F26-ABE7-D4604F4D6B7B}" dt="2025-08-22T22:17:15.883" v="3352" actId="47"/>
        <pc:sldMkLst>
          <pc:docMk/>
          <pc:sldMk cId="548837376" sldId="319"/>
        </pc:sldMkLst>
      </pc:sldChg>
      <pc:sldChg chg="add del">
        <pc:chgData name="Daniel Hazelbaker" userId="dc824944-a86a-4124-9975-f2af270ca0c9" providerId="ADAL" clId="{AE09FE13-B181-4F26-ABE7-D4604F4D6B7B}" dt="2025-08-22T21:44:07.834" v="2990" actId="47"/>
        <pc:sldMkLst>
          <pc:docMk/>
          <pc:sldMk cId="1832044966" sldId="319"/>
        </pc:sldMkLst>
      </pc:sldChg>
      <pc:sldChg chg="addSp delSp modSp add del mod ord modTransition">
        <pc:chgData name="Daniel Hazelbaker" userId="dc824944-a86a-4124-9975-f2af270ca0c9" providerId="ADAL" clId="{AE09FE13-B181-4F26-ABE7-D4604F4D6B7B}" dt="2025-08-22T23:00:35.234" v="3452" actId="47"/>
        <pc:sldMkLst>
          <pc:docMk/>
          <pc:sldMk cId="44858254" sldId="320"/>
        </pc:sldMkLst>
      </pc:sldChg>
      <pc:sldChg chg="add del">
        <pc:chgData name="Daniel Hazelbaker" userId="dc824944-a86a-4124-9975-f2af270ca0c9" providerId="ADAL" clId="{AE09FE13-B181-4F26-ABE7-D4604F4D6B7B}" dt="2025-08-22T21:44:10.075" v="2991" actId="47"/>
        <pc:sldMkLst>
          <pc:docMk/>
          <pc:sldMk cId="424691762" sldId="320"/>
        </pc:sldMkLst>
      </pc:sldChg>
      <pc:sldChg chg="add del modTransition">
        <pc:chgData name="Daniel Hazelbaker" userId="dc824944-a86a-4124-9975-f2af270ca0c9" providerId="ADAL" clId="{AE09FE13-B181-4F26-ABE7-D4604F4D6B7B}" dt="2025-08-22T22:26:53.766" v="3398" actId="47"/>
        <pc:sldMkLst>
          <pc:docMk/>
          <pc:sldMk cId="1061239831" sldId="321"/>
        </pc:sldMkLst>
      </pc:sldChg>
      <pc:sldChg chg="addSp delSp modSp add mod modTransition modAnim">
        <pc:chgData name="Daniel Hazelbaker" userId="dc824944-a86a-4124-9975-f2af270ca0c9" providerId="ADAL" clId="{AE09FE13-B181-4F26-ABE7-D4604F4D6B7B}" dt="2025-08-28T22:20:22.430" v="4512"/>
        <pc:sldMkLst>
          <pc:docMk/>
          <pc:sldMk cId="2449943180" sldId="322"/>
        </pc:sldMkLst>
        <pc:spChg chg="mod">
          <ac:chgData name="Daniel Hazelbaker" userId="dc824944-a86a-4124-9975-f2af270ca0c9" providerId="ADAL" clId="{AE09FE13-B181-4F26-ABE7-D4604F4D6B7B}" dt="2025-08-27T21:38:48.956" v="3779" actId="20577"/>
          <ac:spMkLst>
            <pc:docMk/>
            <pc:sldMk cId="2449943180" sldId="322"/>
            <ac:spMk id="2" creationId="{EA058B7B-3AB6-D9E7-EF55-25830B57FE11}"/>
          </ac:spMkLst>
        </pc:spChg>
        <pc:spChg chg="mod topLvl">
          <ac:chgData name="Daniel Hazelbaker" userId="dc824944-a86a-4124-9975-f2af270ca0c9" providerId="ADAL" clId="{AE09FE13-B181-4F26-ABE7-D4604F4D6B7B}" dt="2025-08-28T21:53:07.515" v="4276" actId="164"/>
          <ac:spMkLst>
            <pc:docMk/>
            <pc:sldMk cId="2449943180" sldId="322"/>
            <ac:spMk id="4" creationId="{D1B67D26-9C6E-7D82-CC4E-5057F64A2C68}"/>
          </ac:spMkLst>
        </pc:spChg>
        <pc:spChg chg="add mod topLvl">
          <ac:chgData name="Daniel Hazelbaker" userId="dc824944-a86a-4124-9975-f2af270ca0c9" providerId="ADAL" clId="{AE09FE13-B181-4F26-ABE7-D4604F4D6B7B}" dt="2025-08-28T21:53:07.515" v="4276" actId="164"/>
          <ac:spMkLst>
            <pc:docMk/>
            <pc:sldMk cId="2449943180" sldId="322"/>
            <ac:spMk id="5" creationId="{FC74BC5D-AE46-951F-3EE7-0B714185002C}"/>
          </ac:spMkLst>
        </pc:spChg>
        <pc:spChg chg="mod topLvl">
          <ac:chgData name="Daniel Hazelbaker" userId="dc824944-a86a-4124-9975-f2af270ca0c9" providerId="ADAL" clId="{AE09FE13-B181-4F26-ABE7-D4604F4D6B7B}" dt="2025-08-28T21:53:08.530" v="4277" actId="164"/>
          <ac:spMkLst>
            <pc:docMk/>
            <pc:sldMk cId="2449943180" sldId="322"/>
            <ac:spMk id="7" creationId="{13182607-77D5-3D65-4EDC-09548D38ED94}"/>
          </ac:spMkLst>
        </pc:spChg>
        <pc:spChg chg="mod ord topLvl">
          <ac:chgData name="Daniel Hazelbaker" userId="dc824944-a86a-4124-9975-f2af270ca0c9" providerId="ADAL" clId="{AE09FE13-B181-4F26-ABE7-D4604F4D6B7B}" dt="2025-08-28T21:48:04.287" v="4180" actId="164"/>
          <ac:spMkLst>
            <pc:docMk/>
            <pc:sldMk cId="2449943180" sldId="322"/>
            <ac:spMk id="9" creationId="{406AF30E-5415-D60E-92EC-9D75E0895538}"/>
          </ac:spMkLst>
        </pc:spChg>
        <pc:spChg chg="mod topLvl">
          <ac:chgData name="Daniel Hazelbaker" userId="dc824944-a86a-4124-9975-f2af270ca0c9" providerId="ADAL" clId="{AE09FE13-B181-4F26-ABE7-D4604F4D6B7B}" dt="2025-08-28T21:48:04.287" v="4180" actId="164"/>
          <ac:spMkLst>
            <pc:docMk/>
            <pc:sldMk cId="2449943180" sldId="322"/>
            <ac:spMk id="10" creationId="{F699518F-C52B-AA70-6838-B8F7AA4A9E44}"/>
          </ac:spMkLst>
        </pc:spChg>
        <pc:spChg chg="mod topLvl">
          <ac:chgData name="Daniel Hazelbaker" userId="dc824944-a86a-4124-9975-f2af270ca0c9" providerId="ADAL" clId="{AE09FE13-B181-4F26-ABE7-D4604F4D6B7B}" dt="2025-08-28T21:53:09.550" v="4278" actId="164"/>
          <ac:spMkLst>
            <pc:docMk/>
            <pc:sldMk cId="2449943180" sldId="322"/>
            <ac:spMk id="12" creationId="{1DBBAC22-59E5-6F97-96C1-83456FE59C3C}"/>
          </ac:spMkLst>
        </pc:spChg>
        <pc:spChg chg="add mod topLvl">
          <ac:chgData name="Daniel Hazelbaker" userId="dc824944-a86a-4124-9975-f2af270ca0c9" providerId="ADAL" clId="{AE09FE13-B181-4F26-ABE7-D4604F4D6B7B}" dt="2025-08-28T21:53:10.900" v="4279" actId="164"/>
          <ac:spMkLst>
            <pc:docMk/>
            <pc:sldMk cId="2449943180" sldId="322"/>
            <ac:spMk id="17" creationId="{CD890138-8D05-2814-6A59-D191F43AE85A}"/>
          </ac:spMkLst>
        </pc:spChg>
        <pc:spChg chg="add mod">
          <ac:chgData name="Daniel Hazelbaker" userId="dc824944-a86a-4124-9975-f2af270ca0c9" providerId="ADAL" clId="{AE09FE13-B181-4F26-ABE7-D4604F4D6B7B}" dt="2025-08-28T21:53:12.039" v="4280" actId="164"/>
          <ac:spMkLst>
            <pc:docMk/>
            <pc:sldMk cId="2449943180" sldId="322"/>
            <ac:spMk id="28" creationId="{966ABB7D-9924-6C4A-516E-43A8A280061C}"/>
          </ac:spMkLst>
        </pc:spChg>
        <pc:spChg chg="add mod">
          <ac:chgData name="Daniel Hazelbaker" userId="dc824944-a86a-4124-9975-f2af270ca0c9" providerId="ADAL" clId="{AE09FE13-B181-4F26-ABE7-D4604F4D6B7B}" dt="2025-08-28T21:53:13.254" v="4281" actId="164"/>
          <ac:spMkLst>
            <pc:docMk/>
            <pc:sldMk cId="2449943180" sldId="322"/>
            <ac:spMk id="29" creationId="{438287B3-C7AC-536B-1669-45D520335379}"/>
          </ac:spMkLst>
        </pc:spChg>
        <pc:spChg chg="add mod">
          <ac:chgData name="Daniel Hazelbaker" userId="dc824944-a86a-4124-9975-f2af270ca0c9" providerId="ADAL" clId="{AE09FE13-B181-4F26-ABE7-D4604F4D6B7B}" dt="2025-08-28T21:53:14.499" v="4282" actId="164"/>
          <ac:spMkLst>
            <pc:docMk/>
            <pc:sldMk cId="2449943180" sldId="322"/>
            <ac:spMk id="30" creationId="{59B3AAC0-8A3A-F159-8F59-432A050694D2}"/>
          </ac:spMkLst>
        </pc:spChg>
        <pc:spChg chg="add mod">
          <ac:chgData name="Daniel Hazelbaker" userId="dc824944-a86a-4124-9975-f2af270ca0c9" providerId="ADAL" clId="{AE09FE13-B181-4F26-ABE7-D4604F4D6B7B}" dt="2025-08-28T21:53:06.391" v="4275" actId="164"/>
          <ac:spMkLst>
            <pc:docMk/>
            <pc:sldMk cId="2449943180" sldId="322"/>
            <ac:spMk id="31" creationId="{56A64ECD-1210-6F25-B0A5-D983AA3BB787}"/>
          </ac:spMkLst>
        </pc:spChg>
        <pc:spChg chg="mod">
          <ac:chgData name="Daniel Hazelbaker" userId="dc824944-a86a-4124-9975-f2af270ca0c9" providerId="ADAL" clId="{AE09FE13-B181-4F26-ABE7-D4604F4D6B7B}" dt="2025-08-28T21:48:14.035" v="4182"/>
          <ac:spMkLst>
            <pc:docMk/>
            <pc:sldMk cId="2449943180" sldId="322"/>
            <ac:spMk id="34" creationId="{8F1CD77E-06A4-70BF-381A-8504DF0F200E}"/>
          </ac:spMkLst>
        </pc:spChg>
        <pc:spChg chg="mod">
          <ac:chgData name="Daniel Hazelbaker" userId="dc824944-a86a-4124-9975-f2af270ca0c9" providerId="ADAL" clId="{AE09FE13-B181-4F26-ABE7-D4604F4D6B7B}" dt="2025-08-28T21:48:14.035" v="4182"/>
          <ac:spMkLst>
            <pc:docMk/>
            <pc:sldMk cId="2449943180" sldId="322"/>
            <ac:spMk id="35" creationId="{1CC5894A-63CE-E82A-FDE5-0E7918C6783D}"/>
          </ac:spMkLst>
        </pc:spChg>
        <pc:spChg chg="mod">
          <ac:chgData name="Daniel Hazelbaker" userId="dc824944-a86a-4124-9975-f2af270ca0c9" providerId="ADAL" clId="{AE09FE13-B181-4F26-ABE7-D4604F4D6B7B}" dt="2025-08-28T21:50:30.216" v="4199"/>
          <ac:spMkLst>
            <pc:docMk/>
            <pc:sldMk cId="2449943180" sldId="322"/>
            <ac:spMk id="37" creationId="{0D5EB67C-54E7-48BC-3345-1F6023165B57}"/>
          </ac:spMkLst>
        </pc:spChg>
        <pc:spChg chg="mod">
          <ac:chgData name="Daniel Hazelbaker" userId="dc824944-a86a-4124-9975-f2af270ca0c9" providerId="ADAL" clId="{AE09FE13-B181-4F26-ABE7-D4604F4D6B7B}" dt="2025-08-28T21:50:30.216" v="4199"/>
          <ac:spMkLst>
            <pc:docMk/>
            <pc:sldMk cId="2449943180" sldId="322"/>
            <ac:spMk id="38" creationId="{EE8D4F05-BA63-5A04-DEFF-4AEA4375252D}"/>
          </ac:spMkLst>
        </pc:spChg>
        <pc:spChg chg="add mod ord">
          <ac:chgData name="Daniel Hazelbaker" userId="dc824944-a86a-4124-9975-f2af270ca0c9" providerId="ADAL" clId="{AE09FE13-B181-4F26-ABE7-D4604F4D6B7B}" dt="2025-08-28T22:19:00.302" v="4502" actId="13244"/>
          <ac:spMkLst>
            <pc:docMk/>
            <pc:sldMk cId="2449943180" sldId="322"/>
            <ac:spMk id="47" creationId="{970070FA-152C-F23A-06DA-93EA3AA2D5E1}"/>
          </ac:spMkLst>
        </pc:spChg>
        <pc:spChg chg="mod topLvl">
          <ac:chgData name="Daniel Hazelbaker" userId="dc824944-a86a-4124-9975-f2af270ca0c9" providerId="ADAL" clId="{AE09FE13-B181-4F26-ABE7-D4604F4D6B7B}" dt="2025-08-28T21:57:24.838" v="4295" actId="962"/>
          <ac:spMkLst>
            <pc:docMk/>
            <pc:sldMk cId="2449943180" sldId="322"/>
            <ac:spMk id="75" creationId="{85AE981B-322C-F29D-A920-F50272338EC9}"/>
          </ac:spMkLst>
        </pc:spChg>
        <pc:spChg chg="mod">
          <ac:chgData name="Daniel Hazelbaker" userId="dc824944-a86a-4124-9975-f2af270ca0c9" providerId="ADAL" clId="{AE09FE13-B181-4F26-ABE7-D4604F4D6B7B}" dt="2025-08-28T21:53:06.391" v="4275" actId="164"/>
          <ac:spMkLst>
            <pc:docMk/>
            <pc:sldMk cId="2449943180" sldId="322"/>
            <ac:spMk id="76" creationId="{B50B3B50-A75D-F10B-1D13-6A3345D7F56D}"/>
          </ac:spMkLst>
        </pc:spChg>
        <pc:spChg chg="mod topLvl">
          <ac:chgData name="Daniel Hazelbaker" userId="dc824944-a86a-4124-9975-f2af270ca0c9" providerId="ADAL" clId="{AE09FE13-B181-4F26-ABE7-D4604F4D6B7B}" dt="2025-08-28T21:57:48.457" v="4297" actId="1076"/>
          <ac:spMkLst>
            <pc:docMk/>
            <pc:sldMk cId="2449943180" sldId="322"/>
            <ac:spMk id="91" creationId="{5648BB7E-9C5B-0FC9-3B29-49D6A50EFEA9}"/>
          </ac:spMkLst>
        </pc:spChg>
        <pc:spChg chg="mod topLvl">
          <ac:chgData name="Daniel Hazelbaker" userId="dc824944-a86a-4124-9975-f2af270ca0c9" providerId="ADAL" clId="{AE09FE13-B181-4F26-ABE7-D4604F4D6B7B}" dt="2025-08-28T21:53:14.499" v="4282" actId="164"/>
          <ac:spMkLst>
            <pc:docMk/>
            <pc:sldMk cId="2449943180" sldId="322"/>
            <ac:spMk id="130" creationId="{825742AE-93BF-20F2-F779-A43B864A5034}"/>
          </ac:spMkLst>
        </pc:spChg>
        <pc:spChg chg="mod topLvl">
          <ac:chgData name="Daniel Hazelbaker" userId="dc824944-a86a-4124-9975-f2af270ca0c9" providerId="ADAL" clId="{AE09FE13-B181-4F26-ABE7-D4604F4D6B7B}" dt="2025-08-28T21:53:13.254" v="4281" actId="164"/>
          <ac:spMkLst>
            <pc:docMk/>
            <pc:sldMk cId="2449943180" sldId="322"/>
            <ac:spMk id="139" creationId="{467D7729-AF56-447C-F2D4-07E1A0595A50}"/>
          </ac:spMkLst>
        </pc:spChg>
        <pc:grpChg chg="add mod">
          <ac:chgData name="Daniel Hazelbaker" userId="dc824944-a86a-4124-9975-f2af270ca0c9" providerId="ADAL" clId="{AE09FE13-B181-4F26-ABE7-D4604F4D6B7B}" dt="2025-08-28T21:53:08.530" v="4277" actId="164"/>
          <ac:grpSpMkLst>
            <pc:docMk/>
            <pc:sldMk cId="2449943180" sldId="322"/>
            <ac:grpSpMk id="32" creationId="{6953F20E-9123-B255-D10B-FA06AEE9A914}"/>
          </ac:grpSpMkLst>
        </pc:grpChg>
        <pc:grpChg chg="add mod">
          <ac:chgData name="Daniel Hazelbaker" userId="dc824944-a86a-4124-9975-f2af270ca0c9" providerId="ADAL" clId="{AE09FE13-B181-4F26-ABE7-D4604F4D6B7B}" dt="2025-08-28T21:53:09.550" v="4278" actId="164"/>
          <ac:grpSpMkLst>
            <pc:docMk/>
            <pc:sldMk cId="2449943180" sldId="322"/>
            <ac:grpSpMk id="33" creationId="{B8AF11BC-3056-B8CA-BDE4-5B63E4D0D7E3}"/>
          </ac:grpSpMkLst>
        </pc:grpChg>
        <pc:grpChg chg="add mod">
          <ac:chgData name="Daniel Hazelbaker" userId="dc824944-a86a-4124-9975-f2af270ca0c9" providerId="ADAL" clId="{AE09FE13-B181-4F26-ABE7-D4604F4D6B7B}" dt="2025-08-28T21:53:10.900" v="4279" actId="164"/>
          <ac:grpSpMkLst>
            <pc:docMk/>
            <pc:sldMk cId="2449943180" sldId="322"/>
            <ac:grpSpMk id="36" creationId="{9578FC0F-0B4B-B445-BD97-EA23116332E2}"/>
          </ac:grpSpMkLst>
        </pc:grpChg>
        <pc:grpChg chg="add mod">
          <ac:chgData name="Daniel Hazelbaker" userId="dc824944-a86a-4124-9975-f2af270ca0c9" providerId="ADAL" clId="{AE09FE13-B181-4F26-ABE7-D4604F4D6B7B}" dt="2025-08-28T21:57:01.059" v="4292" actId="962"/>
          <ac:grpSpMkLst>
            <pc:docMk/>
            <pc:sldMk cId="2449943180" sldId="322"/>
            <ac:grpSpMk id="39" creationId="{642391C3-9105-6FC2-9BE8-3E4FBE9C54B9}"/>
          </ac:grpSpMkLst>
        </pc:grpChg>
        <pc:grpChg chg="add mod">
          <ac:chgData name="Daniel Hazelbaker" userId="dc824944-a86a-4124-9975-f2af270ca0c9" providerId="ADAL" clId="{AE09FE13-B181-4F26-ABE7-D4604F4D6B7B}" dt="2025-08-28T21:53:07.515" v="4276" actId="164"/>
          <ac:grpSpMkLst>
            <pc:docMk/>
            <pc:sldMk cId="2449943180" sldId="322"/>
            <ac:grpSpMk id="40" creationId="{A405CE61-83A1-4588-786E-FF7323BE7381}"/>
          </ac:grpSpMkLst>
        </pc:grpChg>
        <pc:grpChg chg="add mod">
          <ac:chgData name="Daniel Hazelbaker" userId="dc824944-a86a-4124-9975-f2af270ca0c9" providerId="ADAL" clId="{AE09FE13-B181-4F26-ABE7-D4604F4D6B7B}" dt="2025-08-28T21:53:08.530" v="4277" actId="164"/>
          <ac:grpSpMkLst>
            <pc:docMk/>
            <pc:sldMk cId="2449943180" sldId="322"/>
            <ac:grpSpMk id="41" creationId="{7A095E06-F57E-EBA7-9F8C-68FBF43E16E0}"/>
          </ac:grpSpMkLst>
        </pc:grpChg>
        <pc:grpChg chg="add mod">
          <ac:chgData name="Daniel Hazelbaker" userId="dc824944-a86a-4124-9975-f2af270ca0c9" providerId="ADAL" clId="{AE09FE13-B181-4F26-ABE7-D4604F4D6B7B}" dt="2025-08-28T21:53:09.550" v="4278" actId="164"/>
          <ac:grpSpMkLst>
            <pc:docMk/>
            <pc:sldMk cId="2449943180" sldId="322"/>
            <ac:grpSpMk id="42" creationId="{2BE66E2F-C11A-955B-74E3-F0844B165978}"/>
          </ac:grpSpMkLst>
        </pc:grpChg>
        <pc:grpChg chg="add mod">
          <ac:chgData name="Daniel Hazelbaker" userId="dc824944-a86a-4124-9975-f2af270ca0c9" providerId="ADAL" clId="{AE09FE13-B181-4F26-ABE7-D4604F4D6B7B}" dt="2025-08-28T21:53:10.900" v="4279" actId="164"/>
          <ac:grpSpMkLst>
            <pc:docMk/>
            <pc:sldMk cId="2449943180" sldId="322"/>
            <ac:grpSpMk id="43" creationId="{7A68B608-AA9E-4C33-17F0-B29DB299940A}"/>
          </ac:grpSpMkLst>
        </pc:grpChg>
        <pc:grpChg chg="add mod">
          <ac:chgData name="Daniel Hazelbaker" userId="dc824944-a86a-4124-9975-f2af270ca0c9" providerId="ADAL" clId="{AE09FE13-B181-4F26-ABE7-D4604F4D6B7B}" dt="2025-08-28T21:58:01.975" v="4299" actId="1076"/>
          <ac:grpSpMkLst>
            <pc:docMk/>
            <pc:sldMk cId="2449943180" sldId="322"/>
            <ac:grpSpMk id="44" creationId="{A64B0B26-B8D4-4BF7-6BC3-655A2929829E}"/>
          </ac:grpSpMkLst>
        </pc:grpChg>
        <pc:grpChg chg="add mod">
          <ac:chgData name="Daniel Hazelbaker" userId="dc824944-a86a-4124-9975-f2af270ca0c9" providerId="ADAL" clId="{AE09FE13-B181-4F26-ABE7-D4604F4D6B7B}" dt="2025-08-28T21:53:13.254" v="4281" actId="164"/>
          <ac:grpSpMkLst>
            <pc:docMk/>
            <pc:sldMk cId="2449943180" sldId="322"/>
            <ac:grpSpMk id="45" creationId="{AFA46A26-8FB4-1A77-EF53-10C8347625E5}"/>
          </ac:grpSpMkLst>
        </pc:grpChg>
        <pc:grpChg chg="add mod">
          <ac:chgData name="Daniel Hazelbaker" userId="dc824944-a86a-4124-9975-f2af270ca0c9" providerId="ADAL" clId="{AE09FE13-B181-4F26-ABE7-D4604F4D6B7B}" dt="2025-08-28T21:53:14.499" v="4282" actId="164"/>
          <ac:grpSpMkLst>
            <pc:docMk/>
            <pc:sldMk cId="2449943180" sldId="322"/>
            <ac:grpSpMk id="46" creationId="{67D592A4-806A-491A-EB38-E2EF0FD116FC}"/>
          </ac:grpSpMkLst>
        </pc:grpChg>
      </pc:sldChg>
      <pc:sldChg chg="addSp delSp modSp add mod">
        <pc:chgData name="Daniel Hazelbaker" userId="dc824944-a86a-4124-9975-f2af270ca0c9" providerId="ADAL" clId="{AE09FE13-B181-4F26-ABE7-D4604F4D6B7B}" dt="2025-08-28T21:37:05.961" v="4072" actId="962"/>
        <pc:sldMkLst>
          <pc:docMk/>
          <pc:sldMk cId="3228256639" sldId="323"/>
        </pc:sldMkLst>
        <pc:spChg chg="mod">
          <ac:chgData name="Daniel Hazelbaker" userId="dc824944-a86a-4124-9975-f2af270ca0c9" providerId="ADAL" clId="{AE09FE13-B181-4F26-ABE7-D4604F4D6B7B}" dt="2025-08-28T21:37:05.961" v="4072" actId="962"/>
          <ac:spMkLst>
            <pc:docMk/>
            <pc:sldMk cId="3228256639" sldId="323"/>
            <ac:spMk id="75" creationId="{5360F676-8EBC-4B49-EA90-B2CD099097FD}"/>
          </ac:spMkLst>
        </pc:spChg>
        <pc:spChg chg="mod topLvl">
          <ac:chgData name="Daniel Hazelbaker" userId="dc824944-a86a-4124-9975-f2af270ca0c9" providerId="ADAL" clId="{AE09FE13-B181-4F26-ABE7-D4604F4D6B7B}" dt="2025-08-28T21:31:02.469" v="4046" actId="165"/>
          <ac:spMkLst>
            <pc:docMk/>
            <pc:sldMk cId="3228256639" sldId="323"/>
            <ac:spMk id="90" creationId="{66CC2423-0C2D-F130-79A0-4795DD922EAD}"/>
          </ac:spMkLst>
        </pc:spChg>
        <pc:spChg chg="mod topLvl">
          <ac:chgData name="Daniel Hazelbaker" userId="dc824944-a86a-4124-9975-f2af270ca0c9" providerId="ADAL" clId="{AE09FE13-B181-4F26-ABE7-D4604F4D6B7B}" dt="2025-08-28T21:31:02.469" v="4046" actId="165"/>
          <ac:spMkLst>
            <pc:docMk/>
            <pc:sldMk cId="3228256639" sldId="323"/>
            <ac:spMk id="91" creationId="{3A14CA41-758F-ECD9-9F90-68F2362E4C5D}"/>
          </ac:spMkLst>
        </pc:spChg>
        <pc:spChg chg="mod">
          <ac:chgData name="Daniel Hazelbaker" userId="dc824944-a86a-4124-9975-f2af270ca0c9" providerId="ADAL" clId="{AE09FE13-B181-4F26-ABE7-D4604F4D6B7B}" dt="2025-08-28T21:31:02.469" v="4046" actId="165"/>
          <ac:spMkLst>
            <pc:docMk/>
            <pc:sldMk cId="3228256639" sldId="323"/>
            <ac:spMk id="115" creationId="{84251E99-1C03-451F-7609-BCAC4EEAAC05}"/>
          </ac:spMkLst>
        </pc:spChg>
        <pc:spChg chg="mod">
          <ac:chgData name="Daniel Hazelbaker" userId="dc824944-a86a-4124-9975-f2af270ca0c9" providerId="ADAL" clId="{AE09FE13-B181-4F26-ABE7-D4604F4D6B7B}" dt="2025-08-28T21:31:02.469" v="4046" actId="165"/>
          <ac:spMkLst>
            <pc:docMk/>
            <pc:sldMk cId="3228256639" sldId="323"/>
            <ac:spMk id="116" creationId="{AD3C08B8-69FE-9000-3556-2A4C933B2497}"/>
          </ac:spMkLst>
        </pc:spChg>
        <pc:spChg chg="mod">
          <ac:chgData name="Daniel Hazelbaker" userId="dc824944-a86a-4124-9975-f2af270ca0c9" providerId="ADAL" clId="{AE09FE13-B181-4F26-ABE7-D4604F4D6B7B}" dt="2025-08-28T21:31:02.469" v="4046" actId="165"/>
          <ac:spMkLst>
            <pc:docMk/>
            <pc:sldMk cId="3228256639" sldId="323"/>
            <ac:spMk id="117" creationId="{98494441-314A-C196-C973-F2952C127963}"/>
          </ac:spMkLst>
        </pc:spChg>
        <pc:spChg chg="mod">
          <ac:chgData name="Daniel Hazelbaker" userId="dc824944-a86a-4124-9975-f2af270ca0c9" providerId="ADAL" clId="{AE09FE13-B181-4F26-ABE7-D4604F4D6B7B}" dt="2025-08-28T21:31:02.469" v="4046" actId="165"/>
          <ac:spMkLst>
            <pc:docMk/>
            <pc:sldMk cId="3228256639" sldId="323"/>
            <ac:spMk id="118" creationId="{45536312-0457-CEFE-7566-4EA8C3EA4684}"/>
          </ac:spMkLst>
        </pc:spChg>
        <pc:spChg chg="mod">
          <ac:chgData name="Daniel Hazelbaker" userId="dc824944-a86a-4124-9975-f2af270ca0c9" providerId="ADAL" clId="{AE09FE13-B181-4F26-ABE7-D4604F4D6B7B}" dt="2025-08-28T21:31:02.469" v="4046" actId="165"/>
          <ac:spMkLst>
            <pc:docMk/>
            <pc:sldMk cId="3228256639" sldId="323"/>
            <ac:spMk id="119" creationId="{5F1E1F71-485F-ABAE-1267-0FF168C66931}"/>
          </ac:spMkLst>
        </pc:spChg>
        <pc:spChg chg="mod topLvl">
          <ac:chgData name="Daniel Hazelbaker" userId="dc824944-a86a-4124-9975-f2af270ca0c9" providerId="ADAL" clId="{AE09FE13-B181-4F26-ABE7-D4604F4D6B7B}" dt="2025-08-28T21:33:50.140" v="4053" actId="165"/>
          <ac:spMkLst>
            <pc:docMk/>
            <pc:sldMk cId="3228256639" sldId="323"/>
            <ac:spMk id="129" creationId="{564C5CBD-029C-18F4-47E1-A22A50820353}"/>
          </ac:spMkLst>
        </pc:spChg>
        <pc:spChg chg="mod topLvl">
          <ac:chgData name="Daniel Hazelbaker" userId="dc824944-a86a-4124-9975-f2af270ca0c9" providerId="ADAL" clId="{AE09FE13-B181-4F26-ABE7-D4604F4D6B7B}" dt="2025-08-28T21:33:50.140" v="4053" actId="165"/>
          <ac:spMkLst>
            <pc:docMk/>
            <pc:sldMk cId="3228256639" sldId="323"/>
            <ac:spMk id="130" creationId="{82530926-292C-5999-8579-1839F14D76F4}"/>
          </ac:spMkLst>
        </pc:spChg>
        <pc:spChg chg="mod">
          <ac:chgData name="Daniel Hazelbaker" userId="dc824944-a86a-4124-9975-f2af270ca0c9" providerId="ADAL" clId="{AE09FE13-B181-4F26-ABE7-D4604F4D6B7B}" dt="2025-08-28T21:33:50.140" v="4053" actId="165"/>
          <ac:spMkLst>
            <pc:docMk/>
            <pc:sldMk cId="3228256639" sldId="323"/>
            <ac:spMk id="132" creationId="{A8D5CA36-6C73-0D13-544E-55F655004AC6}"/>
          </ac:spMkLst>
        </pc:spChg>
        <pc:spChg chg="mod">
          <ac:chgData name="Daniel Hazelbaker" userId="dc824944-a86a-4124-9975-f2af270ca0c9" providerId="ADAL" clId="{AE09FE13-B181-4F26-ABE7-D4604F4D6B7B}" dt="2025-08-28T21:33:50.140" v="4053" actId="165"/>
          <ac:spMkLst>
            <pc:docMk/>
            <pc:sldMk cId="3228256639" sldId="323"/>
            <ac:spMk id="133" creationId="{180CCEC7-1C18-0B3F-5E06-26BEA217D75A}"/>
          </ac:spMkLst>
        </pc:spChg>
        <pc:spChg chg="mod">
          <ac:chgData name="Daniel Hazelbaker" userId="dc824944-a86a-4124-9975-f2af270ca0c9" providerId="ADAL" clId="{AE09FE13-B181-4F26-ABE7-D4604F4D6B7B}" dt="2025-08-28T21:33:50.140" v="4053" actId="165"/>
          <ac:spMkLst>
            <pc:docMk/>
            <pc:sldMk cId="3228256639" sldId="323"/>
            <ac:spMk id="134" creationId="{C7910E93-7BE2-1317-338F-8E2425536DDF}"/>
          </ac:spMkLst>
        </pc:spChg>
        <pc:spChg chg="mod">
          <ac:chgData name="Daniel Hazelbaker" userId="dc824944-a86a-4124-9975-f2af270ca0c9" providerId="ADAL" clId="{AE09FE13-B181-4F26-ABE7-D4604F4D6B7B}" dt="2025-08-28T21:33:50.140" v="4053" actId="165"/>
          <ac:spMkLst>
            <pc:docMk/>
            <pc:sldMk cId="3228256639" sldId="323"/>
            <ac:spMk id="135" creationId="{0AD33700-7CB5-6DCA-8B89-D3AE14706276}"/>
          </ac:spMkLst>
        </pc:spChg>
        <pc:spChg chg="mod">
          <ac:chgData name="Daniel Hazelbaker" userId="dc824944-a86a-4124-9975-f2af270ca0c9" providerId="ADAL" clId="{AE09FE13-B181-4F26-ABE7-D4604F4D6B7B}" dt="2025-08-28T21:33:50.140" v="4053" actId="165"/>
          <ac:spMkLst>
            <pc:docMk/>
            <pc:sldMk cId="3228256639" sldId="323"/>
            <ac:spMk id="136" creationId="{64122DB4-00EB-BC7B-1A49-19810A8138A9}"/>
          </ac:spMkLst>
        </pc:spChg>
        <pc:spChg chg="mod topLvl">
          <ac:chgData name="Daniel Hazelbaker" userId="dc824944-a86a-4124-9975-f2af270ca0c9" providerId="ADAL" clId="{AE09FE13-B181-4F26-ABE7-D4604F4D6B7B}" dt="2025-08-28T21:33:48.873" v="4052" actId="165"/>
          <ac:spMkLst>
            <pc:docMk/>
            <pc:sldMk cId="3228256639" sldId="323"/>
            <ac:spMk id="138" creationId="{79397096-A340-979D-B0A0-F6B7FA3A35BC}"/>
          </ac:spMkLst>
        </pc:spChg>
        <pc:spChg chg="mod topLvl">
          <ac:chgData name="Daniel Hazelbaker" userId="dc824944-a86a-4124-9975-f2af270ca0c9" providerId="ADAL" clId="{AE09FE13-B181-4F26-ABE7-D4604F4D6B7B}" dt="2025-08-28T21:33:48.873" v="4052" actId="165"/>
          <ac:spMkLst>
            <pc:docMk/>
            <pc:sldMk cId="3228256639" sldId="323"/>
            <ac:spMk id="139" creationId="{75B56C7B-E584-63A2-DC12-4ADBC6F68880}"/>
          </ac:spMkLst>
        </pc:spChg>
        <pc:spChg chg="mod">
          <ac:chgData name="Daniel Hazelbaker" userId="dc824944-a86a-4124-9975-f2af270ca0c9" providerId="ADAL" clId="{AE09FE13-B181-4F26-ABE7-D4604F4D6B7B}" dt="2025-08-28T21:33:48.873" v="4052" actId="165"/>
          <ac:spMkLst>
            <pc:docMk/>
            <pc:sldMk cId="3228256639" sldId="323"/>
            <ac:spMk id="141" creationId="{2441FBE0-22C2-EFCE-B408-2F84D0B7F81D}"/>
          </ac:spMkLst>
        </pc:spChg>
        <pc:spChg chg="mod">
          <ac:chgData name="Daniel Hazelbaker" userId="dc824944-a86a-4124-9975-f2af270ca0c9" providerId="ADAL" clId="{AE09FE13-B181-4F26-ABE7-D4604F4D6B7B}" dt="2025-08-28T21:33:48.873" v="4052" actId="165"/>
          <ac:spMkLst>
            <pc:docMk/>
            <pc:sldMk cId="3228256639" sldId="323"/>
            <ac:spMk id="142" creationId="{8DDBECC6-DB3A-97D2-9A07-90F4A02C8846}"/>
          </ac:spMkLst>
        </pc:spChg>
        <pc:spChg chg="mod">
          <ac:chgData name="Daniel Hazelbaker" userId="dc824944-a86a-4124-9975-f2af270ca0c9" providerId="ADAL" clId="{AE09FE13-B181-4F26-ABE7-D4604F4D6B7B}" dt="2025-08-28T21:33:48.873" v="4052" actId="165"/>
          <ac:spMkLst>
            <pc:docMk/>
            <pc:sldMk cId="3228256639" sldId="323"/>
            <ac:spMk id="143" creationId="{589B8E28-552E-8FF1-8513-44E45DC828CE}"/>
          </ac:spMkLst>
        </pc:spChg>
        <pc:spChg chg="mod">
          <ac:chgData name="Daniel Hazelbaker" userId="dc824944-a86a-4124-9975-f2af270ca0c9" providerId="ADAL" clId="{AE09FE13-B181-4F26-ABE7-D4604F4D6B7B}" dt="2025-08-28T21:33:48.873" v="4052" actId="165"/>
          <ac:spMkLst>
            <pc:docMk/>
            <pc:sldMk cId="3228256639" sldId="323"/>
            <ac:spMk id="144" creationId="{119A1E40-109E-8BE9-1D8E-F3C4A8D8C13D}"/>
          </ac:spMkLst>
        </pc:spChg>
        <pc:spChg chg="mod">
          <ac:chgData name="Daniel Hazelbaker" userId="dc824944-a86a-4124-9975-f2af270ca0c9" providerId="ADAL" clId="{AE09FE13-B181-4F26-ABE7-D4604F4D6B7B}" dt="2025-08-28T21:33:48.873" v="4052" actId="165"/>
          <ac:spMkLst>
            <pc:docMk/>
            <pc:sldMk cId="3228256639" sldId="323"/>
            <ac:spMk id="145" creationId="{3D5ABE16-89EB-BD8E-2917-A5105AF5128B}"/>
          </ac:spMkLst>
        </pc:spChg>
        <pc:grpChg chg="mod topLvl">
          <ac:chgData name="Daniel Hazelbaker" userId="dc824944-a86a-4124-9975-f2af270ca0c9" providerId="ADAL" clId="{AE09FE13-B181-4F26-ABE7-D4604F4D6B7B}" dt="2025-08-28T21:31:02.469" v="4046" actId="165"/>
          <ac:grpSpMkLst>
            <pc:docMk/>
            <pc:sldMk cId="3228256639" sldId="323"/>
            <ac:grpSpMk id="114" creationId="{EC1F5E20-FBDD-B12E-4853-FE1584134D5A}"/>
          </ac:grpSpMkLst>
        </pc:grpChg>
        <pc:grpChg chg="mod topLvl">
          <ac:chgData name="Daniel Hazelbaker" userId="dc824944-a86a-4124-9975-f2af270ca0c9" providerId="ADAL" clId="{AE09FE13-B181-4F26-ABE7-D4604F4D6B7B}" dt="2025-08-28T21:33:50.140" v="4053" actId="165"/>
          <ac:grpSpMkLst>
            <pc:docMk/>
            <pc:sldMk cId="3228256639" sldId="323"/>
            <ac:grpSpMk id="131" creationId="{F59BECC6-9DFA-BF8C-71AD-F1DF99F49272}"/>
          </ac:grpSpMkLst>
        </pc:grpChg>
        <pc:grpChg chg="mod topLvl">
          <ac:chgData name="Daniel Hazelbaker" userId="dc824944-a86a-4124-9975-f2af270ca0c9" providerId="ADAL" clId="{AE09FE13-B181-4F26-ABE7-D4604F4D6B7B}" dt="2025-08-28T21:33:48.873" v="4052" actId="165"/>
          <ac:grpSpMkLst>
            <pc:docMk/>
            <pc:sldMk cId="3228256639" sldId="323"/>
            <ac:grpSpMk id="140" creationId="{B7B1A014-D831-3112-5156-265BD3149B9C}"/>
          </ac:grpSpMkLst>
        </pc:grpChg>
      </pc:sldChg>
      <pc:sldChg chg="addSp delSp modSp add mod modTransition modAnim">
        <pc:chgData name="Daniel Hazelbaker" userId="dc824944-a86a-4124-9975-f2af270ca0c9" providerId="ADAL" clId="{AE09FE13-B181-4F26-ABE7-D4604F4D6B7B}" dt="2025-08-28T22:22:30.521" v="4529"/>
        <pc:sldMkLst>
          <pc:docMk/>
          <pc:sldMk cId="888021662" sldId="324"/>
        </pc:sldMkLst>
        <pc:spChg chg="mod">
          <ac:chgData name="Daniel Hazelbaker" userId="dc824944-a86a-4124-9975-f2af270ca0c9" providerId="ADAL" clId="{AE09FE13-B181-4F26-ABE7-D4604F4D6B7B}" dt="2025-08-27T21:38:54.264" v="3798" actId="20577"/>
          <ac:spMkLst>
            <pc:docMk/>
            <pc:sldMk cId="888021662" sldId="324"/>
            <ac:spMk id="2" creationId="{4A745A74-96F5-FC92-112F-64AF1F0D2FA1}"/>
          </ac:spMkLst>
        </pc:spChg>
        <pc:spChg chg="mod">
          <ac:chgData name="Daniel Hazelbaker" userId="dc824944-a86a-4124-9975-f2af270ca0c9" providerId="ADAL" clId="{AE09FE13-B181-4F26-ABE7-D4604F4D6B7B}" dt="2025-08-28T22:08:02.814" v="4439" actId="962"/>
          <ac:spMkLst>
            <pc:docMk/>
            <pc:sldMk cId="888021662" sldId="324"/>
            <ac:spMk id="28" creationId="{3992929E-B5AE-7C55-9B93-C88E30272392}"/>
          </ac:spMkLst>
        </pc:spChg>
        <pc:spChg chg="add mod">
          <ac:chgData name="Daniel Hazelbaker" userId="dc824944-a86a-4124-9975-f2af270ca0c9" providerId="ADAL" clId="{AE09FE13-B181-4F26-ABE7-D4604F4D6B7B}" dt="2025-08-28T21:59:05.056" v="4307" actId="1035"/>
          <ac:spMkLst>
            <pc:docMk/>
            <pc:sldMk cId="888021662" sldId="324"/>
            <ac:spMk id="29" creationId="{1FD45F27-1557-6441-9565-9ABAAC3EB19E}"/>
          </ac:spMkLst>
        </pc:spChg>
        <pc:spChg chg="mod">
          <ac:chgData name="Daniel Hazelbaker" userId="dc824944-a86a-4124-9975-f2af270ca0c9" providerId="ADAL" clId="{AE09FE13-B181-4F26-ABE7-D4604F4D6B7B}" dt="2025-08-28T21:58:23.389" v="4301"/>
          <ac:spMkLst>
            <pc:docMk/>
            <pc:sldMk cId="888021662" sldId="324"/>
            <ac:spMk id="31" creationId="{02055988-1102-AED3-AD90-B0CCDF34A5D8}"/>
          </ac:spMkLst>
        </pc:spChg>
        <pc:spChg chg="mod">
          <ac:chgData name="Daniel Hazelbaker" userId="dc824944-a86a-4124-9975-f2af270ca0c9" providerId="ADAL" clId="{AE09FE13-B181-4F26-ABE7-D4604F4D6B7B}" dt="2025-08-28T21:58:23.389" v="4301"/>
          <ac:spMkLst>
            <pc:docMk/>
            <pc:sldMk cId="888021662" sldId="324"/>
            <ac:spMk id="32" creationId="{5B0F5523-E90F-39D2-163D-CB1850DC7FB8}"/>
          </ac:spMkLst>
        </pc:spChg>
        <pc:spChg chg="mod">
          <ac:chgData name="Daniel Hazelbaker" userId="dc824944-a86a-4124-9975-f2af270ca0c9" providerId="ADAL" clId="{AE09FE13-B181-4F26-ABE7-D4604F4D6B7B}" dt="2025-08-28T21:58:23.389" v="4301"/>
          <ac:spMkLst>
            <pc:docMk/>
            <pc:sldMk cId="888021662" sldId="324"/>
            <ac:spMk id="36" creationId="{7940AC13-A3EE-CC0D-2DDD-813F25F9B9E0}"/>
          </ac:spMkLst>
        </pc:spChg>
        <pc:spChg chg="mod">
          <ac:chgData name="Daniel Hazelbaker" userId="dc824944-a86a-4124-9975-f2af270ca0c9" providerId="ADAL" clId="{AE09FE13-B181-4F26-ABE7-D4604F4D6B7B}" dt="2025-08-28T21:58:23.389" v="4301"/>
          <ac:spMkLst>
            <pc:docMk/>
            <pc:sldMk cId="888021662" sldId="324"/>
            <ac:spMk id="39" creationId="{B503BAD7-7C50-E97A-EDEE-A7E17253D454}"/>
          </ac:spMkLst>
        </pc:spChg>
        <pc:spChg chg="mod">
          <ac:chgData name="Daniel Hazelbaker" userId="dc824944-a86a-4124-9975-f2af270ca0c9" providerId="ADAL" clId="{AE09FE13-B181-4F26-ABE7-D4604F4D6B7B}" dt="2025-08-28T22:14:43.814" v="4469" actId="207"/>
          <ac:spMkLst>
            <pc:docMk/>
            <pc:sldMk cId="888021662" sldId="324"/>
            <ac:spMk id="42" creationId="{BAF5395D-EDE4-6EF7-742E-3E758B02566A}"/>
          </ac:spMkLst>
        </pc:spChg>
        <pc:spChg chg="mod">
          <ac:chgData name="Daniel Hazelbaker" userId="dc824944-a86a-4124-9975-f2af270ca0c9" providerId="ADAL" clId="{AE09FE13-B181-4F26-ABE7-D4604F4D6B7B}" dt="2025-08-28T21:58:23.389" v="4301"/>
          <ac:spMkLst>
            <pc:docMk/>
            <pc:sldMk cId="888021662" sldId="324"/>
            <ac:spMk id="49" creationId="{FA0D5AC7-80AB-627D-DC92-5DEE1EA4CFB7}"/>
          </ac:spMkLst>
        </pc:spChg>
        <pc:spChg chg="mod">
          <ac:chgData name="Daniel Hazelbaker" userId="dc824944-a86a-4124-9975-f2af270ca0c9" providerId="ADAL" clId="{AE09FE13-B181-4F26-ABE7-D4604F4D6B7B}" dt="2025-08-28T21:58:23.389" v="4301"/>
          <ac:spMkLst>
            <pc:docMk/>
            <pc:sldMk cId="888021662" sldId="324"/>
            <ac:spMk id="54" creationId="{D47A76DC-4868-8C13-9729-C80B535A1B28}"/>
          </ac:spMkLst>
        </pc:spChg>
        <pc:spChg chg="mod">
          <ac:chgData name="Daniel Hazelbaker" userId="dc824944-a86a-4124-9975-f2af270ca0c9" providerId="ADAL" clId="{AE09FE13-B181-4F26-ABE7-D4604F4D6B7B}" dt="2025-08-28T21:58:23.389" v="4301"/>
          <ac:spMkLst>
            <pc:docMk/>
            <pc:sldMk cId="888021662" sldId="324"/>
            <ac:spMk id="58" creationId="{DA85EB88-4DAD-2456-76BB-95D6658E5E61}"/>
          </ac:spMkLst>
        </pc:spChg>
        <pc:spChg chg="mod">
          <ac:chgData name="Daniel Hazelbaker" userId="dc824944-a86a-4124-9975-f2af270ca0c9" providerId="ADAL" clId="{AE09FE13-B181-4F26-ABE7-D4604F4D6B7B}" dt="2025-08-28T21:58:23.389" v="4301"/>
          <ac:spMkLst>
            <pc:docMk/>
            <pc:sldMk cId="888021662" sldId="324"/>
            <ac:spMk id="59" creationId="{25BC4F7D-D248-030A-4921-D02573C52A5D}"/>
          </ac:spMkLst>
        </pc:spChg>
        <pc:spChg chg="add mod">
          <ac:chgData name="Daniel Hazelbaker" userId="dc824944-a86a-4124-9975-f2af270ca0c9" providerId="ADAL" clId="{AE09FE13-B181-4F26-ABE7-D4604F4D6B7B}" dt="2025-08-28T22:02:56.119" v="4341" actId="164"/>
          <ac:spMkLst>
            <pc:docMk/>
            <pc:sldMk cId="888021662" sldId="324"/>
            <ac:spMk id="62" creationId="{FE31C059-44D8-AB24-F0E4-279E716E2E3C}"/>
          </ac:spMkLst>
        </pc:spChg>
        <pc:spChg chg="mod topLvl">
          <ac:chgData name="Daniel Hazelbaker" userId="dc824944-a86a-4124-9975-f2af270ca0c9" providerId="ADAL" clId="{AE09FE13-B181-4F26-ABE7-D4604F4D6B7B}" dt="2025-08-28T22:02:56.119" v="4341" actId="164"/>
          <ac:spMkLst>
            <pc:docMk/>
            <pc:sldMk cId="888021662" sldId="324"/>
            <ac:spMk id="65" creationId="{96FDCEF8-72FE-8D60-EE7C-C4D29F312B05}"/>
          </ac:spMkLst>
        </pc:spChg>
        <pc:spChg chg="add mod">
          <ac:chgData name="Daniel Hazelbaker" userId="dc824944-a86a-4124-9975-f2af270ca0c9" providerId="ADAL" clId="{AE09FE13-B181-4F26-ABE7-D4604F4D6B7B}" dt="2025-08-28T22:02:57.308" v="4342" actId="164"/>
          <ac:spMkLst>
            <pc:docMk/>
            <pc:sldMk cId="888021662" sldId="324"/>
            <ac:spMk id="67" creationId="{F986C729-618D-E055-795C-70B19AEE7544}"/>
          </ac:spMkLst>
        </pc:spChg>
        <pc:spChg chg="mod topLvl">
          <ac:chgData name="Daniel Hazelbaker" userId="dc824944-a86a-4124-9975-f2af270ca0c9" providerId="ADAL" clId="{AE09FE13-B181-4F26-ABE7-D4604F4D6B7B}" dt="2025-08-28T22:02:57.308" v="4342" actId="164"/>
          <ac:spMkLst>
            <pc:docMk/>
            <pc:sldMk cId="888021662" sldId="324"/>
            <ac:spMk id="69" creationId="{8F51FF85-4C59-32FE-E498-92C2EB54A790}"/>
          </ac:spMkLst>
        </pc:spChg>
        <pc:spChg chg="mod topLvl">
          <ac:chgData name="Daniel Hazelbaker" userId="dc824944-a86a-4124-9975-f2af270ca0c9" providerId="ADAL" clId="{AE09FE13-B181-4F26-ABE7-D4604F4D6B7B}" dt="2025-08-28T22:11:32.384" v="4455" actId="164"/>
          <ac:spMkLst>
            <pc:docMk/>
            <pc:sldMk cId="888021662" sldId="324"/>
            <ac:spMk id="77" creationId="{606C3DD1-B588-D6C6-890F-87B09C16AE2C}"/>
          </ac:spMkLst>
        </pc:spChg>
        <pc:spChg chg="mod topLvl">
          <ac:chgData name="Daniel Hazelbaker" userId="dc824944-a86a-4124-9975-f2af270ca0c9" providerId="ADAL" clId="{AE09FE13-B181-4F26-ABE7-D4604F4D6B7B}" dt="2025-08-28T22:11:34.036" v="4456" actId="164"/>
          <ac:spMkLst>
            <pc:docMk/>
            <pc:sldMk cId="888021662" sldId="324"/>
            <ac:spMk id="83" creationId="{A45C0479-8257-70CE-146E-714760A38BB3}"/>
          </ac:spMkLst>
        </pc:spChg>
        <pc:spChg chg="add mod">
          <ac:chgData name="Daniel Hazelbaker" userId="dc824944-a86a-4124-9975-f2af270ca0c9" providerId="ADAL" clId="{AE09FE13-B181-4F26-ABE7-D4604F4D6B7B}" dt="2025-08-28T22:11:11.487" v="4450" actId="164"/>
          <ac:spMkLst>
            <pc:docMk/>
            <pc:sldMk cId="888021662" sldId="324"/>
            <ac:spMk id="96" creationId="{E6BACA65-BB0C-6872-6C1B-EF013A245993}"/>
          </ac:spMkLst>
        </pc:spChg>
        <pc:spChg chg="add mod">
          <ac:chgData name="Daniel Hazelbaker" userId="dc824944-a86a-4124-9975-f2af270ca0c9" providerId="ADAL" clId="{AE09FE13-B181-4F26-ABE7-D4604F4D6B7B}" dt="2025-08-28T22:11:11.487" v="4450" actId="164"/>
          <ac:spMkLst>
            <pc:docMk/>
            <pc:sldMk cId="888021662" sldId="324"/>
            <ac:spMk id="97" creationId="{8E44B9E5-BA66-EDE8-3EBB-59CB241154AF}"/>
          </ac:spMkLst>
        </pc:spChg>
        <pc:spChg chg="mod">
          <ac:chgData name="Daniel Hazelbaker" userId="dc824944-a86a-4124-9975-f2af270ca0c9" providerId="ADAL" clId="{AE09FE13-B181-4F26-ABE7-D4604F4D6B7B}" dt="2025-08-28T22:11:20.976" v="4452"/>
          <ac:spMkLst>
            <pc:docMk/>
            <pc:sldMk cId="888021662" sldId="324"/>
            <ac:spMk id="100" creationId="{55FB65B9-AE12-6244-E312-E45FB4A95DA5}"/>
          </ac:spMkLst>
        </pc:spChg>
        <pc:spChg chg="mod">
          <ac:chgData name="Daniel Hazelbaker" userId="dc824944-a86a-4124-9975-f2af270ca0c9" providerId="ADAL" clId="{AE09FE13-B181-4F26-ABE7-D4604F4D6B7B}" dt="2025-08-28T22:11:20.976" v="4452"/>
          <ac:spMkLst>
            <pc:docMk/>
            <pc:sldMk cId="888021662" sldId="324"/>
            <ac:spMk id="101" creationId="{1EBC4859-5553-CFA4-27E0-D90A71D83679}"/>
          </ac:spMkLst>
        </pc:spChg>
        <pc:spChg chg="add mod ord">
          <ac:chgData name="Daniel Hazelbaker" userId="dc824944-a86a-4124-9975-f2af270ca0c9" providerId="ADAL" clId="{AE09FE13-B181-4F26-ABE7-D4604F4D6B7B}" dt="2025-08-28T22:16:20.991" v="4485" actId="14100"/>
          <ac:spMkLst>
            <pc:docMk/>
            <pc:sldMk cId="888021662" sldId="324"/>
            <ac:spMk id="104" creationId="{0296A0AC-ECFC-1128-0D73-1D222C01BEFC}"/>
          </ac:spMkLst>
        </pc:spChg>
        <pc:spChg chg="add mod ord">
          <ac:chgData name="Daniel Hazelbaker" userId="dc824944-a86a-4124-9975-f2af270ca0c9" providerId="ADAL" clId="{AE09FE13-B181-4F26-ABE7-D4604F4D6B7B}" dt="2025-08-28T22:21:49.045" v="4524" actId="13244"/>
          <ac:spMkLst>
            <pc:docMk/>
            <pc:sldMk cId="888021662" sldId="324"/>
            <ac:spMk id="105" creationId="{E50305C6-A554-7159-2FBC-9F9D05F76B26}"/>
          </ac:spMkLst>
        </pc:spChg>
        <pc:grpChg chg="mod">
          <ac:chgData name="Daniel Hazelbaker" userId="dc824944-a86a-4124-9975-f2af270ca0c9" providerId="ADAL" clId="{AE09FE13-B181-4F26-ABE7-D4604F4D6B7B}" dt="2025-08-28T21:59:05.056" v="4307" actId="1035"/>
          <ac:grpSpMkLst>
            <pc:docMk/>
            <pc:sldMk cId="888021662" sldId="324"/>
            <ac:grpSpMk id="30" creationId="{A511D1DC-46E5-EF48-CFBD-0C600DF3FDF8}"/>
          </ac:grpSpMkLst>
        </pc:grpChg>
        <pc:grpChg chg="mod">
          <ac:chgData name="Daniel Hazelbaker" userId="dc824944-a86a-4124-9975-f2af270ca0c9" providerId="ADAL" clId="{AE09FE13-B181-4F26-ABE7-D4604F4D6B7B}" dt="2025-08-28T21:59:05.056" v="4307" actId="1035"/>
          <ac:grpSpMkLst>
            <pc:docMk/>
            <pc:sldMk cId="888021662" sldId="324"/>
            <ac:grpSpMk id="33" creationId="{7F6D4095-C8F8-D678-3D83-23194921DFFD}"/>
          </ac:grpSpMkLst>
        </pc:grpChg>
        <pc:grpChg chg="mod">
          <ac:chgData name="Daniel Hazelbaker" userId="dc824944-a86a-4124-9975-f2af270ca0c9" providerId="ADAL" clId="{AE09FE13-B181-4F26-ABE7-D4604F4D6B7B}" dt="2025-08-28T21:59:05.056" v="4307" actId="1035"/>
          <ac:grpSpMkLst>
            <pc:docMk/>
            <pc:sldMk cId="888021662" sldId="324"/>
            <ac:grpSpMk id="38" creationId="{832FD912-2E07-DB78-80BB-084AD3CB7420}"/>
          </ac:grpSpMkLst>
        </pc:grpChg>
        <pc:grpChg chg="mod">
          <ac:chgData name="Daniel Hazelbaker" userId="dc824944-a86a-4124-9975-f2af270ca0c9" providerId="ADAL" clId="{AE09FE13-B181-4F26-ABE7-D4604F4D6B7B}" dt="2025-08-28T21:59:05.056" v="4307" actId="1035"/>
          <ac:grpSpMkLst>
            <pc:docMk/>
            <pc:sldMk cId="888021662" sldId="324"/>
            <ac:grpSpMk id="41" creationId="{56C16EBB-0874-4BD7-2FAB-D433EBF0CEF6}"/>
          </ac:grpSpMkLst>
        </pc:grpChg>
        <pc:grpChg chg="mod">
          <ac:chgData name="Daniel Hazelbaker" userId="dc824944-a86a-4124-9975-f2af270ca0c9" providerId="ADAL" clId="{AE09FE13-B181-4F26-ABE7-D4604F4D6B7B}" dt="2025-08-28T21:59:05.056" v="4307" actId="1035"/>
          <ac:grpSpMkLst>
            <pc:docMk/>
            <pc:sldMk cId="888021662" sldId="324"/>
            <ac:grpSpMk id="44" creationId="{CA529CE2-668E-9ECF-E5E6-D29C6F214BAD}"/>
          </ac:grpSpMkLst>
        </pc:grpChg>
        <pc:grpChg chg="mod">
          <ac:chgData name="Daniel Hazelbaker" userId="dc824944-a86a-4124-9975-f2af270ca0c9" providerId="ADAL" clId="{AE09FE13-B181-4F26-ABE7-D4604F4D6B7B}" dt="2025-08-28T21:59:05.056" v="4307" actId="1035"/>
          <ac:grpSpMkLst>
            <pc:docMk/>
            <pc:sldMk cId="888021662" sldId="324"/>
            <ac:grpSpMk id="47" creationId="{BCE6B7D5-4724-AF03-1E6F-9698A8231609}"/>
          </ac:grpSpMkLst>
        </pc:grpChg>
        <pc:grpChg chg="mod">
          <ac:chgData name="Daniel Hazelbaker" userId="dc824944-a86a-4124-9975-f2af270ca0c9" providerId="ADAL" clId="{AE09FE13-B181-4F26-ABE7-D4604F4D6B7B}" dt="2025-08-28T21:59:05.056" v="4307" actId="1035"/>
          <ac:grpSpMkLst>
            <pc:docMk/>
            <pc:sldMk cId="888021662" sldId="324"/>
            <ac:grpSpMk id="50" creationId="{F553F152-B195-52E8-762D-B205E7D37EAE}"/>
          </ac:grpSpMkLst>
        </pc:grpChg>
        <pc:grpChg chg="mod">
          <ac:chgData name="Daniel Hazelbaker" userId="dc824944-a86a-4124-9975-f2af270ca0c9" providerId="ADAL" clId="{AE09FE13-B181-4F26-ABE7-D4604F4D6B7B}" dt="2025-08-28T21:59:05.056" v="4307" actId="1035"/>
          <ac:grpSpMkLst>
            <pc:docMk/>
            <pc:sldMk cId="888021662" sldId="324"/>
            <ac:grpSpMk id="55" creationId="{2617A156-6094-2E04-A35E-92A75A112CA2}"/>
          </ac:grpSpMkLst>
        </pc:grpChg>
        <pc:grpChg chg="add mod">
          <ac:chgData name="Daniel Hazelbaker" userId="dc824944-a86a-4124-9975-f2af270ca0c9" providerId="ADAL" clId="{AE09FE13-B181-4F26-ABE7-D4604F4D6B7B}" dt="2025-08-28T22:02:56.119" v="4341" actId="164"/>
          <ac:grpSpMkLst>
            <pc:docMk/>
            <pc:sldMk cId="888021662" sldId="324"/>
            <ac:grpSpMk id="72" creationId="{9F1914AF-B1CC-6AA4-473A-E79F0E577E50}"/>
          </ac:grpSpMkLst>
        </pc:grpChg>
        <pc:grpChg chg="add mod">
          <ac:chgData name="Daniel Hazelbaker" userId="dc824944-a86a-4124-9975-f2af270ca0c9" providerId="ADAL" clId="{AE09FE13-B181-4F26-ABE7-D4604F4D6B7B}" dt="2025-08-28T22:02:57.308" v="4342" actId="164"/>
          <ac:grpSpMkLst>
            <pc:docMk/>
            <pc:sldMk cId="888021662" sldId="324"/>
            <ac:grpSpMk id="89" creationId="{3E5CCBF3-263C-13E5-8B98-7C34C095AE26}"/>
          </ac:grpSpMkLst>
        </pc:grpChg>
        <pc:grpChg chg="add mod">
          <ac:chgData name="Daniel Hazelbaker" userId="dc824944-a86a-4124-9975-f2af270ca0c9" providerId="ADAL" clId="{AE09FE13-B181-4F26-ABE7-D4604F4D6B7B}" dt="2025-08-28T22:11:32.384" v="4455" actId="164"/>
          <ac:grpSpMkLst>
            <pc:docMk/>
            <pc:sldMk cId="888021662" sldId="324"/>
            <ac:grpSpMk id="98" creationId="{12D07FF3-724E-514D-6FA0-C1B91145D3E8}"/>
          </ac:grpSpMkLst>
        </pc:grpChg>
        <pc:grpChg chg="add mod">
          <ac:chgData name="Daniel Hazelbaker" userId="dc824944-a86a-4124-9975-f2af270ca0c9" providerId="ADAL" clId="{AE09FE13-B181-4F26-ABE7-D4604F4D6B7B}" dt="2025-08-28T22:11:34.036" v="4456" actId="164"/>
          <ac:grpSpMkLst>
            <pc:docMk/>
            <pc:sldMk cId="888021662" sldId="324"/>
            <ac:grpSpMk id="99" creationId="{BA077DC6-4DB4-3CC9-2F31-3A73824A1000}"/>
          </ac:grpSpMkLst>
        </pc:grpChg>
        <pc:grpChg chg="add mod">
          <ac:chgData name="Daniel Hazelbaker" userId="dc824944-a86a-4124-9975-f2af270ca0c9" providerId="ADAL" clId="{AE09FE13-B181-4F26-ABE7-D4604F4D6B7B}" dt="2025-08-28T22:11:32.384" v="4455" actId="164"/>
          <ac:grpSpMkLst>
            <pc:docMk/>
            <pc:sldMk cId="888021662" sldId="324"/>
            <ac:grpSpMk id="102" creationId="{B0B09170-B181-1D3D-2C5E-92C69B16CAA7}"/>
          </ac:grpSpMkLst>
        </pc:grpChg>
        <pc:grpChg chg="add mod">
          <ac:chgData name="Daniel Hazelbaker" userId="dc824944-a86a-4124-9975-f2af270ca0c9" providerId="ADAL" clId="{AE09FE13-B181-4F26-ABE7-D4604F4D6B7B}" dt="2025-08-28T22:11:34.036" v="4456" actId="164"/>
          <ac:grpSpMkLst>
            <pc:docMk/>
            <pc:sldMk cId="888021662" sldId="324"/>
            <ac:grpSpMk id="103" creationId="{D756EE81-9FB6-3C7E-6FB2-BDD31A4C4F45}"/>
          </ac:grpSpMkLst>
        </pc:grpChg>
        <pc:cxnChg chg="mod">
          <ac:chgData name="Daniel Hazelbaker" userId="dc824944-a86a-4124-9975-f2af270ca0c9" providerId="ADAL" clId="{AE09FE13-B181-4F26-ABE7-D4604F4D6B7B}" dt="2025-08-28T22:03:02.990" v="4345" actId="14100"/>
          <ac:cxnSpMkLst>
            <pc:docMk/>
            <pc:sldMk cId="888021662" sldId="324"/>
            <ac:cxnSpMk id="93" creationId="{7A2D2F1C-E169-BE98-7E20-B6763E0F9D11}"/>
          </ac:cxnSpMkLst>
        </pc:cxnChg>
      </pc:sldChg>
      <pc:sldChg chg="addSp delSp modSp add del mod">
        <pc:chgData name="Daniel Hazelbaker" userId="dc824944-a86a-4124-9975-f2af270ca0c9" providerId="ADAL" clId="{AE09FE13-B181-4F26-ABE7-D4604F4D6B7B}" dt="2025-08-28T22:23:18.894" v="4530" actId="47"/>
        <pc:sldMkLst>
          <pc:docMk/>
          <pc:sldMk cId="451197722" sldId="325"/>
        </pc:sldMkLst>
      </pc:sldChg>
      <pc:sldChg chg="delSp modSp add del mod">
        <pc:chgData name="Daniel Hazelbaker" userId="dc824944-a86a-4124-9975-f2af270ca0c9" providerId="ADAL" clId="{AE09FE13-B181-4F26-ABE7-D4604F4D6B7B}" dt="2025-08-28T21:38:44.582" v="4105" actId="47"/>
        <pc:sldMkLst>
          <pc:docMk/>
          <pc:sldMk cId="2312555141" sldId="326"/>
        </pc:sldMkLst>
      </pc:sldChg>
      <pc:sldChg chg="addSp modSp add mod modTransition">
        <pc:chgData name="Daniel Hazelbaker" userId="dc824944-a86a-4124-9975-f2af270ca0c9" providerId="ADAL" clId="{AE09FE13-B181-4F26-ABE7-D4604F4D6B7B}" dt="2025-08-28T22:09:06.169" v="4441"/>
        <pc:sldMkLst>
          <pc:docMk/>
          <pc:sldMk cId="2388197190" sldId="326"/>
        </pc:sldMkLst>
        <pc:spChg chg="mod">
          <ac:chgData name="Daniel Hazelbaker" userId="dc824944-a86a-4124-9975-f2af270ca0c9" providerId="ADAL" clId="{AE09FE13-B181-4F26-ABE7-D4604F4D6B7B}" dt="2025-08-28T21:54:15.651" v="4284" actId="208"/>
          <ac:spMkLst>
            <pc:docMk/>
            <pc:sldMk cId="2388197190" sldId="326"/>
            <ac:spMk id="6" creationId="{83B292C3-91C4-FE64-B6B7-1AC41F322AFD}"/>
          </ac:spMkLst>
        </pc:spChg>
        <pc:spChg chg="mod">
          <ac:chgData name="Daniel Hazelbaker" userId="dc824944-a86a-4124-9975-f2af270ca0c9" providerId="ADAL" clId="{AE09FE13-B181-4F26-ABE7-D4604F4D6B7B}" dt="2025-08-28T21:54:12.113" v="4283" actId="208"/>
          <ac:spMkLst>
            <pc:docMk/>
            <pc:sldMk cId="2388197190" sldId="326"/>
            <ac:spMk id="7" creationId="{4952227F-48E4-0156-BA8F-72E448344199}"/>
          </ac:spMkLst>
        </pc:spChg>
        <pc:spChg chg="mod">
          <ac:chgData name="Daniel Hazelbaker" userId="dc824944-a86a-4124-9975-f2af270ca0c9" providerId="ADAL" clId="{AE09FE13-B181-4F26-ABE7-D4604F4D6B7B}" dt="2025-08-28T21:54:19.009" v="4285" actId="208"/>
          <ac:spMkLst>
            <pc:docMk/>
            <pc:sldMk cId="2388197190" sldId="326"/>
            <ac:spMk id="8" creationId="{DC9D5CF3-2D26-5355-734F-E3F2402F37DC}"/>
          </ac:spMkLst>
        </pc:spChg>
        <pc:spChg chg="mod">
          <ac:chgData name="Daniel Hazelbaker" userId="dc824944-a86a-4124-9975-f2af270ca0c9" providerId="ADAL" clId="{AE09FE13-B181-4F26-ABE7-D4604F4D6B7B}" dt="2025-08-28T21:54:21.659" v="4286" actId="208"/>
          <ac:spMkLst>
            <pc:docMk/>
            <pc:sldMk cId="2388197190" sldId="326"/>
            <ac:spMk id="9" creationId="{7086D7E5-857F-CFBC-F75B-FC2B85D17FD9}"/>
          </ac:spMkLst>
        </pc:spChg>
        <pc:spChg chg="mod">
          <ac:chgData name="Daniel Hazelbaker" userId="dc824944-a86a-4124-9975-f2af270ca0c9" providerId="ADAL" clId="{AE09FE13-B181-4F26-ABE7-D4604F4D6B7B}" dt="2025-08-28T21:52:57.862" v="4271" actId="164"/>
          <ac:spMkLst>
            <pc:docMk/>
            <pc:sldMk cId="2388197190" sldId="326"/>
            <ac:spMk id="76" creationId="{D77869C5-BB1E-8570-8C7B-20E3BCC84F41}"/>
          </ac:spMkLst>
        </pc:spChg>
        <pc:spChg chg="mod">
          <ac:chgData name="Daniel Hazelbaker" userId="dc824944-a86a-4124-9975-f2af270ca0c9" providerId="ADAL" clId="{AE09FE13-B181-4F26-ABE7-D4604F4D6B7B}" dt="2025-08-28T21:52:59.149" v="4272" actId="164"/>
          <ac:spMkLst>
            <pc:docMk/>
            <pc:sldMk cId="2388197190" sldId="326"/>
            <ac:spMk id="91" creationId="{390DEF36-939D-A74E-02FF-31B76CE0BEDD}"/>
          </ac:spMkLst>
        </pc:spChg>
        <pc:spChg chg="mod">
          <ac:chgData name="Daniel Hazelbaker" userId="dc824944-a86a-4124-9975-f2af270ca0c9" providerId="ADAL" clId="{AE09FE13-B181-4F26-ABE7-D4604F4D6B7B}" dt="2025-08-28T21:53:01.494" v="4274" actId="164"/>
          <ac:spMkLst>
            <pc:docMk/>
            <pc:sldMk cId="2388197190" sldId="326"/>
            <ac:spMk id="130" creationId="{0797D5A7-745C-B732-F98F-1D7CF0FBA51B}"/>
          </ac:spMkLst>
        </pc:spChg>
        <pc:spChg chg="mod">
          <ac:chgData name="Daniel Hazelbaker" userId="dc824944-a86a-4124-9975-f2af270ca0c9" providerId="ADAL" clId="{AE09FE13-B181-4F26-ABE7-D4604F4D6B7B}" dt="2025-08-28T21:53:00.336" v="4273" actId="164"/>
          <ac:spMkLst>
            <pc:docMk/>
            <pc:sldMk cId="2388197190" sldId="326"/>
            <ac:spMk id="139" creationId="{385DC078-880E-9514-F9BA-C120FDC4CF0D}"/>
          </ac:spMkLst>
        </pc:spChg>
        <pc:grpChg chg="add mod">
          <ac:chgData name="Daniel Hazelbaker" userId="dc824944-a86a-4124-9975-f2af270ca0c9" providerId="ADAL" clId="{AE09FE13-B181-4F26-ABE7-D4604F4D6B7B}" dt="2025-08-28T21:57:03.414" v="4294" actId="962"/>
          <ac:grpSpMkLst>
            <pc:docMk/>
            <pc:sldMk cId="2388197190" sldId="326"/>
            <ac:grpSpMk id="3" creationId="{1DE0D8B0-56CF-F7C6-31A7-F02760712DF8}"/>
          </ac:grpSpMkLst>
        </pc:grpChg>
        <pc:grpChg chg="add mod">
          <ac:chgData name="Daniel Hazelbaker" userId="dc824944-a86a-4124-9975-f2af270ca0c9" providerId="ADAL" clId="{AE09FE13-B181-4F26-ABE7-D4604F4D6B7B}" dt="2025-08-28T21:57:02.425" v="4293" actId="962"/>
          <ac:grpSpMkLst>
            <pc:docMk/>
            <pc:sldMk cId="2388197190" sldId="326"/>
            <ac:grpSpMk id="4" creationId="{87A2E32F-F34E-F4C6-857C-4CE63A0B6EC8}"/>
          </ac:grpSpMkLst>
        </pc:grpChg>
        <pc:grpChg chg="add mod">
          <ac:chgData name="Daniel Hazelbaker" userId="dc824944-a86a-4124-9975-f2af270ca0c9" providerId="ADAL" clId="{AE09FE13-B181-4F26-ABE7-D4604F4D6B7B}" dt="2025-08-28T21:53:00.336" v="4273" actId="164"/>
          <ac:grpSpMkLst>
            <pc:docMk/>
            <pc:sldMk cId="2388197190" sldId="326"/>
            <ac:grpSpMk id="5" creationId="{7AB4ED08-D1AE-9087-8C83-134E568E287C}"/>
          </ac:grpSpMkLst>
        </pc:grpChg>
        <pc:grpChg chg="add mod">
          <ac:chgData name="Daniel Hazelbaker" userId="dc824944-a86a-4124-9975-f2af270ca0c9" providerId="ADAL" clId="{AE09FE13-B181-4F26-ABE7-D4604F4D6B7B}" dt="2025-08-28T21:53:01.494" v="4274" actId="164"/>
          <ac:grpSpMkLst>
            <pc:docMk/>
            <pc:sldMk cId="2388197190" sldId="326"/>
            <ac:grpSpMk id="10" creationId="{0B70E062-6A07-C230-7983-63AB8637FE62}"/>
          </ac:grpSpMkLst>
        </pc:grpChg>
      </pc:sldChg>
      <pc:sldChg chg="add del">
        <pc:chgData name="Daniel Hazelbaker" userId="dc824944-a86a-4124-9975-f2af270ca0c9" providerId="ADAL" clId="{AE09FE13-B181-4F26-ABE7-D4604F4D6B7B}" dt="2025-08-28T21:38:42.378" v="4104" actId="47"/>
        <pc:sldMkLst>
          <pc:docMk/>
          <pc:sldMk cId="306639296" sldId="327"/>
        </pc:sldMkLst>
      </pc:sldChg>
      <pc:sldChg chg="addSp delSp modSp add mod modTransition modAnim">
        <pc:chgData name="Daniel Hazelbaker" userId="dc824944-a86a-4124-9975-f2af270ca0c9" providerId="ADAL" clId="{AE09FE13-B181-4F26-ABE7-D4604F4D6B7B}" dt="2025-08-28T22:22:13.496" v="4527" actId="13244"/>
        <pc:sldMkLst>
          <pc:docMk/>
          <pc:sldMk cId="2487225755" sldId="327"/>
        </pc:sldMkLst>
        <pc:spChg chg="add mod">
          <ac:chgData name="Daniel Hazelbaker" userId="dc824944-a86a-4124-9975-f2af270ca0c9" providerId="ADAL" clId="{AE09FE13-B181-4F26-ABE7-D4604F4D6B7B}" dt="2025-08-28T22:05:17.251" v="4378" actId="14100"/>
          <ac:spMkLst>
            <pc:docMk/>
            <pc:sldMk cId="2487225755" sldId="327"/>
            <ac:spMk id="3" creationId="{D581F87F-2A4B-88E3-8BE8-ADDF5E52192D}"/>
          </ac:spMkLst>
        </pc:spChg>
        <pc:spChg chg="mod">
          <ac:chgData name="Daniel Hazelbaker" userId="dc824944-a86a-4124-9975-f2af270ca0c9" providerId="ADAL" clId="{AE09FE13-B181-4F26-ABE7-D4604F4D6B7B}" dt="2025-08-28T22:04:36.968" v="4355" actId="20577"/>
          <ac:spMkLst>
            <pc:docMk/>
            <pc:sldMk cId="2487225755" sldId="327"/>
            <ac:spMk id="5" creationId="{90B3630C-DBA3-4D1A-7C35-54589D95AF59}"/>
          </ac:spMkLst>
        </pc:spChg>
        <pc:spChg chg="mod">
          <ac:chgData name="Daniel Hazelbaker" userId="dc824944-a86a-4124-9975-f2af270ca0c9" providerId="ADAL" clId="{AE09FE13-B181-4F26-ABE7-D4604F4D6B7B}" dt="2025-08-28T22:04:21.423" v="4348"/>
          <ac:spMkLst>
            <pc:docMk/>
            <pc:sldMk cId="2487225755" sldId="327"/>
            <ac:spMk id="6" creationId="{4A708B80-689D-EB74-F03D-2F4305F49534}"/>
          </ac:spMkLst>
        </pc:spChg>
        <pc:spChg chg="mod">
          <ac:chgData name="Daniel Hazelbaker" userId="dc824944-a86a-4124-9975-f2af270ca0c9" providerId="ADAL" clId="{AE09FE13-B181-4F26-ABE7-D4604F4D6B7B}" dt="2025-08-28T22:04:39.392" v="4360" actId="20577"/>
          <ac:spMkLst>
            <pc:docMk/>
            <pc:sldMk cId="2487225755" sldId="327"/>
            <ac:spMk id="8" creationId="{DFF4C51A-6488-FC6C-356C-454FA0B316B8}"/>
          </ac:spMkLst>
        </pc:spChg>
        <pc:spChg chg="mod">
          <ac:chgData name="Daniel Hazelbaker" userId="dc824944-a86a-4124-9975-f2af270ca0c9" providerId="ADAL" clId="{AE09FE13-B181-4F26-ABE7-D4604F4D6B7B}" dt="2025-08-28T22:04:21.423" v="4348"/>
          <ac:spMkLst>
            <pc:docMk/>
            <pc:sldMk cId="2487225755" sldId="327"/>
            <ac:spMk id="9" creationId="{BCD11A40-92BB-DD28-46F0-4B45A34CC82E}"/>
          </ac:spMkLst>
        </pc:spChg>
        <pc:spChg chg="mod">
          <ac:chgData name="Daniel Hazelbaker" userId="dc824944-a86a-4124-9975-f2af270ca0c9" providerId="ADAL" clId="{AE09FE13-B181-4F26-ABE7-D4604F4D6B7B}" dt="2025-08-28T22:04:43.246" v="4370" actId="20577"/>
          <ac:spMkLst>
            <pc:docMk/>
            <pc:sldMk cId="2487225755" sldId="327"/>
            <ac:spMk id="11" creationId="{2DAAD8E2-92E7-0877-CAA9-ADA1094DBA5B}"/>
          </ac:spMkLst>
        </pc:spChg>
        <pc:spChg chg="mod">
          <ac:chgData name="Daniel Hazelbaker" userId="dc824944-a86a-4124-9975-f2af270ca0c9" providerId="ADAL" clId="{AE09FE13-B181-4F26-ABE7-D4604F4D6B7B}" dt="2025-08-28T22:04:21.423" v="4348"/>
          <ac:spMkLst>
            <pc:docMk/>
            <pc:sldMk cId="2487225755" sldId="327"/>
            <ac:spMk id="12" creationId="{08170173-FEAD-0101-748F-C0EC83763A6C}"/>
          </ac:spMkLst>
        </pc:spChg>
        <pc:spChg chg="mod">
          <ac:chgData name="Daniel Hazelbaker" userId="dc824944-a86a-4124-9975-f2af270ca0c9" providerId="ADAL" clId="{AE09FE13-B181-4F26-ABE7-D4604F4D6B7B}" dt="2025-08-28T22:04:46.244" v="4375" actId="20577"/>
          <ac:spMkLst>
            <pc:docMk/>
            <pc:sldMk cId="2487225755" sldId="327"/>
            <ac:spMk id="14" creationId="{6FE9E2D3-D9BD-6A19-53B2-9EF3DE4B1D39}"/>
          </ac:spMkLst>
        </pc:spChg>
        <pc:spChg chg="mod">
          <ac:chgData name="Daniel Hazelbaker" userId="dc824944-a86a-4124-9975-f2af270ca0c9" providerId="ADAL" clId="{AE09FE13-B181-4F26-ABE7-D4604F4D6B7B}" dt="2025-08-28T22:04:21.423" v="4348"/>
          <ac:spMkLst>
            <pc:docMk/>
            <pc:sldMk cId="2487225755" sldId="327"/>
            <ac:spMk id="15" creationId="{3FA2E715-DC25-DE98-D0DB-20873B2CE99E}"/>
          </ac:spMkLst>
        </pc:spChg>
        <pc:spChg chg="mod">
          <ac:chgData name="Daniel Hazelbaker" userId="dc824944-a86a-4124-9975-f2af270ca0c9" providerId="ADAL" clId="{AE09FE13-B181-4F26-ABE7-D4604F4D6B7B}" dt="2025-08-28T22:05:20.003" v="4388" actId="20577"/>
          <ac:spMkLst>
            <pc:docMk/>
            <pc:sldMk cId="2487225755" sldId="327"/>
            <ac:spMk id="17" creationId="{6EEB090C-DF04-01A2-4660-A7275D52FCE1}"/>
          </ac:spMkLst>
        </pc:spChg>
        <pc:spChg chg="mod">
          <ac:chgData name="Daniel Hazelbaker" userId="dc824944-a86a-4124-9975-f2af270ca0c9" providerId="ADAL" clId="{AE09FE13-B181-4F26-ABE7-D4604F4D6B7B}" dt="2025-08-28T22:04:54.018" v="4376"/>
          <ac:spMkLst>
            <pc:docMk/>
            <pc:sldMk cId="2487225755" sldId="327"/>
            <ac:spMk id="18" creationId="{F69D8E67-1B9C-1BEB-E3F3-1A51419E23B7}"/>
          </ac:spMkLst>
        </pc:spChg>
        <pc:spChg chg="mod topLvl">
          <ac:chgData name="Daniel Hazelbaker" userId="dc824944-a86a-4124-9975-f2af270ca0c9" providerId="ADAL" clId="{AE09FE13-B181-4F26-ABE7-D4604F4D6B7B}" dt="2025-08-28T22:06:44.838" v="4435" actId="478"/>
          <ac:spMkLst>
            <pc:docMk/>
            <pc:sldMk cId="2487225755" sldId="327"/>
            <ac:spMk id="20" creationId="{F1E98DE3-D654-DE27-85B8-7D224DE7CC1B}"/>
          </ac:spMkLst>
        </pc:spChg>
        <pc:spChg chg="add mod">
          <ac:chgData name="Daniel Hazelbaker" userId="dc824944-a86a-4124-9975-f2af270ca0c9" providerId="ADAL" clId="{AE09FE13-B181-4F26-ABE7-D4604F4D6B7B}" dt="2025-08-28T22:06:40.798" v="4433" actId="164"/>
          <ac:spMkLst>
            <pc:docMk/>
            <pc:sldMk cId="2487225755" sldId="327"/>
            <ac:spMk id="22" creationId="{C399F344-D22A-464D-7E49-96FF9F937F1F}"/>
          </ac:spMkLst>
        </pc:spChg>
        <pc:spChg chg="add mod">
          <ac:chgData name="Daniel Hazelbaker" userId="dc824944-a86a-4124-9975-f2af270ca0c9" providerId="ADAL" clId="{AE09FE13-B181-4F26-ABE7-D4604F4D6B7B}" dt="2025-08-28T22:06:40.798" v="4433" actId="164"/>
          <ac:spMkLst>
            <pc:docMk/>
            <pc:sldMk cId="2487225755" sldId="327"/>
            <ac:spMk id="23" creationId="{9F8BC923-AB88-31DF-A022-386A1F05DCA4}"/>
          </ac:spMkLst>
        </pc:spChg>
        <pc:spChg chg="mod">
          <ac:chgData name="Daniel Hazelbaker" userId="dc824944-a86a-4124-9975-f2af270ca0c9" providerId="ADAL" clId="{AE09FE13-B181-4F26-ABE7-D4604F4D6B7B}" dt="2025-08-28T22:08:10.686" v="4440" actId="962"/>
          <ac:spMkLst>
            <pc:docMk/>
            <pc:sldMk cId="2487225755" sldId="327"/>
            <ac:spMk id="28" creationId="{E8C6BBEA-3F3E-82E9-034E-00DA086C31FB}"/>
          </ac:spMkLst>
        </pc:spChg>
        <pc:spChg chg="mod">
          <ac:chgData name="Daniel Hazelbaker" userId="dc824944-a86a-4124-9975-f2af270ca0c9" providerId="ADAL" clId="{AE09FE13-B181-4F26-ABE7-D4604F4D6B7B}" dt="2025-08-28T22:04:11.812" v="4347" actId="1076"/>
          <ac:spMkLst>
            <pc:docMk/>
            <pc:sldMk cId="2487225755" sldId="327"/>
            <ac:spMk id="29" creationId="{B2762CB9-8D64-50E6-50FE-61D688F94487}"/>
          </ac:spMkLst>
        </pc:spChg>
        <pc:spChg chg="mod">
          <ac:chgData name="Daniel Hazelbaker" userId="dc824944-a86a-4124-9975-f2af270ca0c9" providerId="ADAL" clId="{AE09FE13-B181-4F26-ABE7-D4604F4D6B7B}" dt="2025-08-28T22:11:53.827" v="4461"/>
          <ac:spMkLst>
            <pc:docMk/>
            <pc:sldMk cId="2487225755" sldId="327"/>
            <ac:spMk id="60" creationId="{F9B5D1C3-FC7A-DB8A-2422-A37083715C58}"/>
          </ac:spMkLst>
        </pc:spChg>
        <pc:spChg chg="mod">
          <ac:chgData name="Daniel Hazelbaker" userId="dc824944-a86a-4124-9975-f2af270ca0c9" providerId="ADAL" clId="{AE09FE13-B181-4F26-ABE7-D4604F4D6B7B}" dt="2025-08-28T22:11:53.827" v="4461"/>
          <ac:spMkLst>
            <pc:docMk/>
            <pc:sldMk cId="2487225755" sldId="327"/>
            <ac:spMk id="61" creationId="{E8BCE6F4-D0DF-1FFB-D431-9F6C32CA97A0}"/>
          </ac:spMkLst>
        </pc:spChg>
        <pc:spChg chg="mod">
          <ac:chgData name="Daniel Hazelbaker" userId="dc824944-a86a-4124-9975-f2af270ca0c9" providerId="ADAL" clId="{AE09FE13-B181-4F26-ABE7-D4604F4D6B7B}" dt="2025-08-28T22:12:00.204" v="4463"/>
          <ac:spMkLst>
            <pc:docMk/>
            <pc:sldMk cId="2487225755" sldId="327"/>
            <ac:spMk id="64" creationId="{CB6739FD-CBF9-FDF5-C32E-72FC329DDA5C}"/>
          </ac:spMkLst>
        </pc:spChg>
        <pc:spChg chg="mod">
          <ac:chgData name="Daniel Hazelbaker" userId="dc824944-a86a-4124-9975-f2af270ca0c9" providerId="ADAL" clId="{AE09FE13-B181-4F26-ABE7-D4604F4D6B7B}" dt="2025-08-28T22:12:00.204" v="4463"/>
          <ac:spMkLst>
            <pc:docMk/>
            <pc:sldMk cId="2487225755" sldId="327"/>
            <ac:spMk id="66" creationId="{E759F540-5A62-1792-BBE5-890A6E18F06D}"/>
          </ac:spMkLst>
        </pc:spChg>
        <pc:spChg chg="add mod ord">
          <ac:chgData name="Daniel Hazelbaker" userId="dc824944-a86a-4124-9975-f2af270ca0c9" providerId="ADAL" clId="{AE09FE13-B181-4F26-ABE7-D4604F4D6B7B}" dt="2025-08-28T22:17:01.327" v="4490" actId="13244"/>
          <ac:spMkLst>
            <pc:docMk/>
            <pc:sldMk cId="2487225755" sldId="327"/>
            <ac:spMk id="74" creationId="{0ED5E370-B9EA-8119-F373-AE5393881D92}"/>
          </ac:spMkLst>
        </pc:spChg>
        <pc:spChg chg="add mod ord">
          <ac:chgData name="Daniel Hazelbaker" userId="dc824944-a86a-4124-9975-f2af270ca0c9" providerId="ADAL" clId="{AE09FE13-B181-4F26-ABE7-D4604F4D6B7B}" dt="2025-08-28T22:22:13.496" v="4527" actId="13244"/>
          <ac:spMkLst>
            <pc:docMk/>
            <pc:sldMk cId="2487225755" sldId="327"/>
            <ac:spMk id="75" creationId="{0D32B71C-F454-E5B1-A913-9779C1762F69}"/>
          </ac:spMkLst>
        </pc:spChg>
        <pc:spChg chg="mod topLvl">
          <ac:chgData name="Daniel Hazelbaker" userId="dc824944-a86a-4124-9975-f2af270ca0c9" providerId="ADAL" clId="{AE09FE13-B181-4F26-ABE7-D4604F4D6B7B}" dt="2025-08-28T22:12:06.983" v="4465" actId="164"/>
          <ac:spMkLst>
            <pc:docMk/>
            <pc:sldMk cId="2487225755" sldId="327"/>
            <ac:spMk id="77" creationId="{F1B30FAD-2146-0B15-0D8C-B5CBBF752530}"/>
          </ac:spMkLst>
        </pc:spChg>
        <pc:spChg chg="mod topLvl">
          <ac:chgData name="Daniel Hazelbaker" userId="dc824944-a86a-4124-9975-f2af270ca0c9" providerId="ADAL" clId="{AE09FE13-B181-4F26-ABE7-D4604F4D6B7B}" dt="2025-08-28T22:12:08.420" v="4466" actId="164"/>
          <ac:spMkLst>
            <pc:docMk/>
            <pc:sldMk cId="2487225755" sldId="327"/>
            <ac:spMk id="83" creationId="{8AFDB445-2F49-5F28-8555-4A695C9A1A9D}"/>
          </ac:spMkLst>
        </pc:spChg>
        <pc:grpChg chg="mod">
          <ac:chgData name="Daniel Hazelbaker" userId="dc824944-a86a-4124-9975-f2af270ca0c9" providerId="ADAL" clId="{AE09FE13-B181-4F26-ABE7-D4604F4D6B7B}" dt="2025-08-28T22:04:30.802" v="4349" actId="1076"/>
          <ac:grpSpMkLst>
            <pc:docMk/>
            <pc:sldMk cId="2487225755" sldId="327"/>
            <ac:grpSpMk id="4" creationId="{E8F2E7B5-65FA-B5FC-3378-E831A8B3C634}"/>
          </ac:grpSpMkLst>
        </pc:grpChg>
        <pc:grpChg chg="add mod">
          <ac:chgData name="Daniel Hazelbaker" userId="dc824944-a86a-4124-9975-f2af270ca0c9" providerId="ADAL" clId="{AE09FE13-B181-4F26-ABE7-D4604F4D6B7B}" dt="2025-08-28T22:04:30.802" v="4349" actId="1076"/>
          <ac:grpSpMkLst>
            <pc:docMk/>
            <pc:sldMk cId="2487225755" sldId="327"/>
            <ac:grpSpMk id="7" creationId="{55D3A4E3-1ACB-DB65-BB18-90788794ADF2}"/>
          </ac:grpSpMkLst>
        </pc:grpChg>
        <pc:grpChg chg="mod">
          <ac:chgData name="Daniel Hazelbaker" userId="dc824944-a86a-4124-9975-f2af270ca0c9" providerId="ADAL" clId="{AE09FE13-B181-4F26-ABE7-D4604F4D6B7B}" dt="2025-08-28T22:04:30.802" v="4349" actId="1076"/>
          <ac:grpSpMkLst>
            <pc:docMk/>
            <pc:sldMk cId="2487225755" sldId="327"/>
            <ac:grpSpMk id="10" creationId="{E61C6FA0-1061-25E7-DFC2-9FDD2170BA83}"/>
          </ac:grpSpMkLst>
        </pc:grpChg>
        <pc:grpChg chg="mod">
          <ac:chgData name="Daniel Hazelbaker" userId="dc824944-a86a-4124-9975-f2af270ca0c9" providerId="ADAL" clId="{AE09FE13-B181-4F26-ABE7-D4604F4D6B7B}" dt="2025-08-28T22:04:30.802" v="4349" actId="1076"/>
          <ac:grpSpMkLst>
            <pc:docMk/>
            <pc:sldMk cId="2487225755" sldId="327"/>
            <ac:grpSpMk id="13" creationId="{9D3C46EE-D90F-0F72-08E6-D0A6067ECD35}"/>
          </ac:grpSpMkLst>
        </pc:grpChg>
        <pc:grpChg chg="add mod">
          <ac:chgData name="Daniel Hazelbaker" userId="dc824944-a86a-4124-9975-f2af270ca0c9" providerId="ADAL" clId="{AE09FE13-B181-4F26-ABE7-D4604F4D6B7B}" dt="2025-08-28T22:05:04.427" v="4377" actId="1076"/>
          <ac:grpSpMkLst>
            <pc:docMk/>
            <pc:sldMk cId="2487225755" sldId="327"/>
            <ac:grpSpMk id="16" creationId="{34309368-BEA0-0A93-8204-358DFD64E7BA}"/>
          </ac:grpSpMkLst>
        </pc:grpChg>
        <pc:grpChg chg="add mod">
          <ac:chgData name="Daniel Hazelbaker" userId="dc824944-a86a-4124-9975-f2af270ca0c9" providerId="ADAL" clId="{AE09FE13-B181-4F26-ABE7-D4604F4D6B7B}" dt="2025-08-28T22:06:55.239" v="4436" actId="1076"/>
          <ac:grpSpMkLst>
            <pc:docMk/>
            <pc:sldMk cId="2487225755" sldId="327"/>
            <ac:grpSpMk id="24" creationId="{3393AA3C-4813-1236-37D5-D48EE23BF697}"/>
          </ac:grpSpMkLst>
        </pc:grpChg>
        <pc:grpChg chg="add mod">
          <ac:chgData name="Daniel Hazelbaker" userId="dc824944-a86a-4124-9975-f2af270ca0c9" providerId="ADAL" clId="{AE09FE13-B181-4F26-ABE7-D4604F4D6B7B}" dt="2025-08-28T22:12:06.983" v="4465" actId="164"/>
          <ac:grpSpMkLst>
            <pc:docMk/>
            <pc:sldMk cId="2487225755" sldId="327"/>
            <ac:grpSpMk id="27" creationId="{7D323C12-87E8-CAF1-0C64-FF81A3C45742}"/>
          </ac:grpSpMkLst>
        </pc:grpChg>
        <pc:grpChg chg="mod">
          <ac:chgData name="Daniel Hazelbaker" userId="dc824944-a86a-4124-9975-f2af270ca0c9" providerId="ADAL" clId="{AE09FE13-B181-4F26-ABE7-D4604F4D6B7B}" dt="2025-08-28T22:04:11.812" v="4347" actId="1076"/>
          <ac:grpSpMkLst>
            <pc:docMk/>
            <pc:sldMk cId="2487225755" sldId="327"/>
            <ac:grpSpMk id="30" creationId="{DC709A31-678C-E2EF-DC14-06C75580C070}"/>
          </ac:grpSpMkLst>
        </pc:grpChg>
        <pc:grpChg chg="mod">
          <ac:chgData name="Daniel Hazelbaker" userId="dc824944-a86a-4124-9975-f2af270ca0c9" providerId="ADAL" clId="{AE09FE13-B181-4F26-ABE7-D4604F4D6B7B}" dt="2025-08-28T22:04:11.812" v="4347" actId="1076"/>
          <ac:grpSpMkLst>
            <pc:docMk/>
            <pc:sldMk cId="2487225755" sldId="327"/>
            <ac:grpSpMk id="33" creationId="{4DBCB9E9-7A72-0269-A85D-3475E2EFE5E0}"/>
          </ac:grpSpMkLst>
        </pc:grpChg>
        <pc:grpChg chg="mod">
          <ac:chgData name="Daniel Hazelbaker" userId="dc824944-a86a-4124-9975-f2af270ca0c9" providerId="ADAL" clId="{AE09FE13-B181-4F26-ABE7-D4604F4D6B7B}" dt="2025-08-28T22:04:11.812" v="4347" actId="1076"/>
          <ac:grpSpMkLst>
            <pc:docMk/>
            <pc:sldMk cId="2487225755" sldId="327"/>
            <ac:grpSpMk id="47" creationId="{49C8C68E-D649-14D1-7714-595904330002}"/>
          </ac:grpSpMkLst>
        </pc:grpChg>
        <pc:grpChg chg="mod">
          <ac:chgData name="Daniel Hazelbaker" userId="dc824944-a86a-4124-9975-f2af270ca0c9" providerId="ADAL" clId="{AE09FE13-B181-4F26-ABE7-D4604F4D6B7B}" dt="2025-08-28T22:04:11.812" v="4347" actId="1076"/>
          <ac:grpSpMkLst>
            <pc:docMk/>
            <pc:sldMk cId="2487225755" sldId="327"/>
            <ac:grpSpMk id="50" creationId="{74D11049-B71C-084F-B50C-73B300C4E8DE}"/>
          </ac:grpSpMkLst>
        </pc:grpChg>
        <pc:grpChg chg="mod">
          <ac:chgData name="Daniel Hazelbaker" userId="dc824944-a86a-4124-9975-f2af270ca0c9" providerId="ADAL" clId="{AE09FE13-B181-4F26-ABE7-D4604F4D6B7B}" dt="2025-08-28T22:04:11.812" v="4347" actId="1076"/>
          <ac:grpSpMkLst>
            <pc:docMk/>
            <pc:sldMk cId="2487225755" sldId="327"/>
            <ac:grpSpMk id="55" creationId="{80F74DF2-1493-8E86-C5D4-691E2C687814}"/>
          </ac:grpSpMkLst>
        </pc:grpChg>
        <pc:grpChg chg="add mod">
          <ac:chgData name="Daniel Hazelbaker" userId="dc824944-a86a-4124-9975-f2af270ca0c9" providerId="ADAL" clId="{AE09FE13-B181-4F26-ABE7-D4604F4D6B7B}" dt="2025-08-28T22:12:08.420" v="4466" actId="164"/>
          <ac:grpSpMkLst>
            <pc:docMk/>
            <pc:sldMk cId="2487225755" sldId="327"/>
            <ac:grpSpMk id="63" creationId="{E4DCE7A7-3567-C988-856C-6DEBB65CDAFD}"/>
          </ac:grpSpMkLst>
        </pc:grpChg>
        <pc:grpChg chg="add mod">
          <ac:chgData name="Daniel Hazelbaker" userId="dc824944-a86a-4124-9975-f2af270ca0c9" providerId="ADAL" clId="{AE09FE13-B181-4F26-ABE7-D4604F4D6B7B}" dt="2025-08-28T22:12:06.983" v="4465" actId="164"/>
          <ac:grpSpMkLst>
            <pc:docMk/>
            <pc:sldMk cId="2487225755" sldId="327"/>
            <ac:grpSpMk id="68" creationId="{4F1CD862-A7D0-2B37-1F35-DA7393861A10}"/>
          </ac:grpSpMkLst>
        </pc:grpChg>
        <pc:grpChg chg="mod">
          <ac:chgData name="Daniel Hazelbaker" userId="dc824944-a86a-4124-9975-f2af270ca0c9" providerId="ADAL" clId="{AE09FE13-B181-4F26-ABE7-D4604F4D6B7B}" dt="2025-08-28T22:04:11.812" v="4347" actId="1076"/>
          <ac:grpSpMkLst>
            <pc:docMk/>
            <pc:sldMk cId="2487225755" sldId="327"/>
            <ac:grpSpMk id="72" creationId="{D3D4827F-C785-45F8-CD3D-6FB79B9A18C4}"/>
          </ac:grpSpMkLst>
        </pc:grpChg>
        <pc:grpChg chg="add mod">
          <ac:chgData name="Daniel Hazelbaker" userId="dc824944-a86a-4124-9975-f2af270ca0c9" providerId="ADAL" clId="{AE09FE13-B181-4F26-ABE7-D4604F4D6B7B}" dt="2025-08-28T22:12:08.420" v="4466" actId="164"/>
          <ac:grpSpMkLst>
            <pc:docMk/>
            <pc:sldMk cId="2487225755" sldId="327"/>
            <ac:grpSpMk id="73" creationId="{C6798961-81EF-7EB5-A947-43CEE6F04D05}"/>
          </ac:grpSpMkLst>
        </pc:grpChg>
        <pc:grpChg chg="mod">
          <ac:chgData name="Daniel Hazelbaker" userId="dc824944-a86a-4124-9975-f2af270ca0c9" providerId="ADAL" clId="{AE09FE13-B181-4F26-ABE7-D4604F4D6B7B}" dt="2025-08-28T22:04:11.812" v="4347" actId="1076"/>
          <ac:grpSpMkLst>
            <pc:docMk/>
            <pc:sldMk cId="2487225755" sldId="327"/>
            <ac:grpSpMk id="89" creationId="{7B7B97B4-E3FE-F025-5BA8-5A7E506C4504}"/>
          </ac:grpSpMkLst>
        </pc:grpChg>
        <pc:cxnChg chg="add ord">
          <ac:chgData name="Daniel Hazelbaker" userId="dc824944-a86a-4124-9975-f2af270ca0c9" providerId="ADAL" clId="{AE09FE13-B181-4F26-ABE7-D4604F4D6B7B}" dt="2025-08-28T22:07:33.166" v="4438" actId="167"/>
          <ac:cxnSpMkLst>
            <pc:docMk/>
            <pc:sldMk cId="2487225755" sldId="327"/>
            <ac:cxnSpMk id="26" creationId="{E1929AEA-AA97-C9A4-C054-E92783CB1425}"/>
          </ac:cxnSpMkLst>
        </pc:cxnChg>
      </pc:sldChg>
      <pc:sldChg chg="addSp delSp modSp new mod modTransition modClrScheme chgLayout">
        <pc:chgData name="Daniel Hazelbaker" userId="dc824944-a86a-4124-9975-f2af270ca0c9" providerId="ADAL" clId="{AE09FE13-B181-4F26-ABE7-D4604F4D6B7B}" dt="2025-08-28T22:56:31.964" v="4850" actId="14861"/>
        <pc:sldMkLst>
          <pc:docMk/>
          <pc:sldMk cId="3799054523" sldId="328"/>
        </pc:sldMkLst>
        <pc:spChg chg="add mod ord">
          <ac:chgData name="Daniel Hazelbaker" userId="dc824944-a86a-4124-9975-f2af270ca0c9" providerId="ADAL" clId="{AE09FE13-B181-4F26-ABE7-D4604F4D6B7B}" dt="2025-08-28T22:29:09.184" v="4560" actId="20577"/>
          <ac:spMkLst>
            <pc:docMk/>
            <pc:sldMk cId="3799054523" sldId="328"/>
            <ac:spMk id="5" creationId="{DBEAA224-98E5-CB71-DBCF-209463F8A0F9}"/>
          </ac:spMkLst>
        </pc:spChg>
        <pc:picChg chg="add mod ord">
          <ac:chgData name="Daniel Hazelbaker" userId="dc824944-a86a-4124-9975-f2af270ca0c9" providerId="ADAL" clId="{AE09FE13-B181-4F26-ABE7-D4604F4D6B7B}" dt="2025-08-28T22:56:31.964" v="4850" actId="14861"/>
          <ac:picMkLst>
            <pc:docMk/>
            <pc:sldMk cId="3799054523" sldId="328"/>
            <ac:picMk id="8" creationId="{2670E1E8-B722-56AA-481C-9E895D07E332}"/>
          </ac:picMkLst>
        </pc:picChg>
      </pc:sldChg>
      <pc:sldChg chg="modSp add mod modTransition modNotesTx">
        <pc:chgData name="Daniel Hazelbaker" userId="dc824944-a86a-4124-9975-f2af270ca0c9" providerId="ADAL" clId="{AE09FE13-B181-4F26-ABE7-D4604F4D6B7B}" dt="2025-08-28T22:45:13.083" v="4834" actId="20577"/>
        <pc:sldMkLst>
          <pc:docMk/>
          <pc:sldMk cId="2846128864" sldId="329"/>
        </pc:sldMkLst>
        <pc:spChg chg="mod">
          <ac:chgData name="Daniel Hazelbaker" userId="dc824944-a86a-4124-9975-f2af270ca0c9" providerId="ADAL" clId="{AE09FE13-B181-4F26-ABE7-D4604F4D6B7B}" dt="2025-08-28T22:43:00.403" v="4626" actId="20577"/>
          <ac:spMkLst>
            <pc:docMk/>
            <pc:sldMk cId="2846128864" sldId="329"/>
            <ac:spMk id="3" creationId="{CA0102B8-AFA9-FF02-4762-B1F46F4B28FE}"/>
          </ac:spMkLst>
        </pc:spChg>
      </pc:sldChg>
      <pc:sldChg chg="modSp add mod">
        <pc:chgData name="Daniel Hazelbaker" userId="dc824944-a86a-4124-9975-f2af270ca0c9" providerId="ADAL" clId="{AE09FE13-B181-4F26-ABE7-D4604F4D6B7B}" dt="2025-08-28T22:43:15.334" v="4637" actId="20577"/>
        <pc:sldMkLst>
          <pc:docMk/>
          <pc:sldMk cId="535255401" sldId="330"/>
        </pc:sldMkLst>
        <pc:spChg chg="mod">
          <ac:chgData name="Daniel Hazelbaker" userId="dc824944-a86a-4124-9975-f2af270ca0c9" providerId="ADAL" clId="{AE09FE13-B181-4F26-ABE7-D4604F4D6B7B}" dt="2025-08-28T22:43:15.334" v="4637" actId="20577"/>
          <ac:spMkLst>
            <pc:docMk/>
            <pc:sldMk cId="535255401" sldId="330"/>
            <ac:spMk id="3" creationId="{FBA1F77D-BEC7-4A48-8FAA-19F19E6C9A4F}"/>
          </ac:spMkLst>
        </pc:spChg>
      </pc:sldChg>
      <pc:sldChg chg="new modTransition">
        <pc:chgData name="Daniel Hazelbaker" userId="dc824944-a86a-4124-9975-f2af270ca0c9" providerId="ADAL" clId="{AE09FE13-B181-4F26-ABE7-D4604F4D6B7B}" dt="2025-08-29T20:33:43.157" v="4909"/>
        <pc:sldMkLst>
          <pc:docMk/>
          <pc:sldMk cId="3860694118" sldId="331"/>
        </pc:sldMkLst>
      </pc:sldChg>
      <pc:sldChg chg="addSp delSp modSp new mod modTransition modClrScheme chgLayout">
        <pc:chgData name="Daniel Hazelbaker" userId="dc824944-a86a-4124-9975-f2af270ca0c9" providerId="ADAL" clId="{AE09FE13-B181-4F26-ABE7-D4604F4D6B7B}" dt="2025-08-29T20:33:49.156" v="4910"/>
        <pc:sldMkLst>
          <pc:docMk/>
          <pc:sldMk cId="2752234259" sldId="332"/>
        </pc:sldMkLst>
        <pc:picChg chg="add mod ord">
          <ac:chgData name="Daniel Hazelbaker" userId="dc824944-a86a-4124-9975-f2af270ca0c9" providerId="ADAL" clId="{AE09FE13-B181-4F26-ABE7-D4604F4D6B7B}" dt="2025-08-29T19:26:43.090" v="4883" actId="22"/>
          <ac:picMkLst>
            <pc:docMk/>
            <pc:sldMk cId="2752234259" sldId="332"/>
            <ac:picMk id="29" creationId="{9ABC10D2-2EE9-C4D6-E25A-6B7A14AB6730}"/>
          </ac:picMkLst>
        </pc:picChg>
      </pc:sldChg>
      <pc:sldChg chg="addSp delSp modSp add mod modTransition">
        <pc:chgData name="Daniel Hazelbaker" userId="dc824944-a86a-4124-9975-f2af270ca0c9" providerId="ADAL" clId="{AE09FE13-B181-4F26-ABE7-D4604F4D6B7B}" dt="2025-08-29T20:33:50.634" v="4911"/>
        <pc:sldMkLst>
          <pc:docMk/>
          <pc:sldMk cId="2997722169" sldId="333"/>
        </pc:sldMkLst>
        <pc:picChg chg="add mod ord">
          <ac:chgData name="Daniel Hazelbaker" userId="dc824944-a86a-4124-9975-f2af270ca0c9" providerId="ADAL" clId="{AE09FE13-B181-4F26-ABE7-D4604F4D6B7B}" dt="2025-08-29T19:25:14.556" v="4881" actId="22"/>
          <ac:picMkLst>
            <pc:docMk/>
            <pc:sldMk cId="2997722169" sldId="333"/>
            <ac:picMk id="13" creationId="{E020CEB2-61D8-1535-DBAF-A6BA18013152}"/>
          </ac:picMkLst>
        </pc:picChg>
      </pc:sldChg>
      <pc:sldChg chg="addSp delSp modSp add mod modTransition">
        <pc:chgData name="Daniel Hazelbaker" userId="dc824944-a86a-4124-9975-f2af270ca0c9" providerId="ADAL" clId="{AE09FE13-B181-4F26-ABE7-D4604F4D6B7B}" dt="2025-08-29T20:33:52.773" v="4912"/>
        <pc:sldMkLst>
          <pc:docMk/>
          <pc:sldMk cId="2284156285" sldId="334"/>
        </pc:sldMkLst>
        <pc:picChg chg="add mod ord">
          <ac:chgData name="Daniel Hazelbaker" userId="dc824944-a86a-4124-9975-f2af270ca0c9" providerId="ADAL" clId="{AE09FE13-B181-4F26-ABE7-D4604F4D6B7B}" dt="2025-08-29T19:30:19.925" v="4884" actId="22"/>
          <ac:picMkLst>
            <pc:docMk/>
            <pc:sldMk cId="2284156285" sldId="334"/>
            <ac:picMk id="4" creationId="{741E4B37-3D13-8185-643D-2325D902268D}"/>
          </ac:picMkLst>
        </pc:picChg>
      </pc:sldChg>
      <pc:sldChg chg="addSp delSp modSp add mod modTransition">
        <pc:chgData name="Daniel Hazelbaker" userId="dc824944-a86a-4124-9975-f2af270ca0c9" providerId="ADAL" clId="{AE09FE13-B181-4F26-ABE7-D4604F4D6B7B}" dt="2025-08-29T20:33:54.345" v="4913"/>
        <pc:sldMkLst>
          <pc:docMk/>
          <pc:sldMk cId="1421463715" sldId="335"/>
        </pc:sldMkLst>
        <pc:picChg chg="add mod ord">
          <ac:chgData name="Daniel Hazelbaker" userId="dc824944-a86a-4124-9975-f2af270ca0c9" providerId="ADAL" clId="{AE09FE13-B181-4F26-ABE7-D4604F4D6B7B}" dt="2025-08-29T19:34:57.814" v="4885" actId="22"/>
          <ac:picMkLst>
            <pc:docMk/>
            <pc:sldMk cId="1421463715" sldId="335"/>
            <ac:picMk id="4" creationId="{9A554A7C-4FEE-5B2A-852B-AAD98C2DB569}"/>
          </ac:picMkLst>
        </pc:picChg>
      </pc:sldChg>
      <pc:sldChg chg="addSp delSp modSp add mod modTransition">
        <pc:chgData name="Daniel Hazelbaker" userId="dc824944-a86a-4124-9975-f2af270ca0c9" providerId="ADAL" clId="{AE09FE13-B181-4F26-ABE7-D4604F4D6B7B}" dt="2025-08-29T20:33:56.300" v="4914"/>
        <pc:sldMkLst>
          <pc:docMk/>
          <pc:sldMk cId="418369886" sldId="336"/>
        </pc:sldMkLst>
        <pc:picChg chg="add mod ord">
          <ac:chgData name="Daniel Hazelbaker" userId="dc824944-a86a-4124-9975-f2af270ca0c9" providerId="ADAL" clId="{AE09FE13-B181-4F26-ABE7-D4604F4D6B7B}" dt="2025-08-29T19:37:30.797" v="4886" actId="22"/>
          <ac:picMkLst>
            <pc:docMk/>
            <pc:sldMk cId="418369886" sldId="336"/>
            <ac:picMk id="4" creationId="{82178C4B-B9E3-ACFD-F39B-CEF9E0AE522C}"/>
          </ac:picMkLst>
        </pc:picChg>
      </pc:sldChg>
      <pc:sldChg chg="addSp delSp modSp add mod modTransition">
        <pc:chgData name="Daniel Hazelbaker" userId="dc824944-a86a-4124-9975-f2af270ca0c9" providerId="ADAL" clId="{AE09FE13-B181-4F26-ABE7-D4604F4D6B7B}" dt="2025-08-29T20:33:57.704" v="4915"/>
        <pc:sldMkLst>
          <pc:docMk/>
          <pc:sldMk cId="3255836122" sldId="337"/>
        </pc:sldMkLst>
        <pc:picChg chg="add mod ord">
          <ac:chgData name="Daniel Hazelbaker" userId="dc824944-a86a-4124-9975-f2af270ca0c9" providerId="ADAL" clId="{AE09FE13-B181-4F26-ABE7-D4604F4D6B7B}" dt="2025-08-29T19:44:03.155" v="4887" actId="22"/>
          <ac:picMkLst>
            <pc:docMk/>
            <pc:sldMk cId="3255836122" sldId="337"/>
            <ac:picMk id="4" creationId="{459E6EAA-AABF-51C8-A876-EC485C4F8251}"/>
          </ac:picMkLst>
        </pc:picChg>
      </pc:sldChg>
      <pc:sldChg chg="addSp delSp modSp add mod modTransition">
        <pc:chgData name="Daniel Hazelbaker" userId="dc824944-a86a-4124-9975-f2af270ca0c9" providerId="ADAL" clId="{AE09FE13-B181-4F26-ABE7-D4604F4D6B7B}" dt="2025-08-29T20:33:59.921" v="4916"/>
        <pc:sldMkLst>
          <pc:docMk/>
          <pc:sldMk cId="2233693848" sldId="338"/>
        </pc:sldMkLst>
        <pc:picChg chg="add mod ord">
          <ac:chgData name="Daniel Hazelbaker" userId="dc824944-a86a-4124-9975-f2af270ca0c9" providerId="ADAL" clId="{AE09FE13-B181-4F26-ABE7-D4604F4D6B7B}" dt="2025-08-29T19:49:47.506" v="4888" actId="22"/>
          <ac:picMkLst>
            <pc:docMk/>
            <pc:sldMk cId="2233693848" sldId="338"/>
            <ac:picMk id="4" creationId="{89A67311-A5BF-F83C-86D1-AF5C24311802}"/>
          </ac:picMkLst>
        </pc:picChg>
      </pc:sldChg>
      <pc:sldChg chg="addSp delSp modSp add mod modTransition">
        <pc:chgData name="Daniel Hazelbaker" userId="dc824944-a86a-4124-9975-f2af270ca0c9" providerId="ADAL" clId="{AE09FE13-B181-4F26-ABE7-D4604F4D6B7B}" dt="2025-08-29T20:34:01.182" v="4917"/>
        <pc:sldMkLst>
          <pc:docMk/>
          <pc:sldMk cId="712518404" sldId="339"/>
        </pc:sldMkLst>
        <pc:picChg chg="add mod ord">
          <ac:chgData name="Daniel Hazelbaker" userId="dc824944-a86a-4124-9975-f2af270ca0c9" providerId="ADAL" clId="{AE09FE13-B181-4F26-ABE7-D4604F4D6B7B}" dt="2025-08-29T19:52:54.540" v="4897" actId="22"/>
          <ac:picMkLst>
            <pc:docMk/>
            <pc:sldMk cId="712518404" sldId="339"/>
            <ac:picMk id="6" creationId="{E7233FE8-0223-EAED-8D61-416440C5AEE1}"/>
          </ac:picMkLst>
        </pc:picChg>
      </pc:sldChg>
      <pc:sldChg chg="addSp delSp modSp add mod modTransition">
        <pc:chgData name="Daniel Hazelbaker" userId="dc824944-a86a-4124-9975-f2af270ca0c9" providerId="ADAL" clId="{AE09FE13-B181-4F26-ABE7-D4604F4D6B7B}" dt="2025-08-29T20:34:03.133" v="4918"/>
        <pc:sldMkLst>
          <pc:docMk/>
          <pc:sldMk cId="3585025618" sldId="340"/>
        </pc:sldMkLst>
        <pc:picChg chg="add mod ord">
          <ac:chgData name="Daniel Hazelbaker" userId="dc824944-a86a-4124-9975-f2af270ca0c9" providerId="ADAL" clId="{AE09FE13-B181-4F26-ABE7-D4604F4D6B7B}" dt="2025-08-29T20:02:43.476" v="4898" actId="22"/>
          <ac:picMkLst>
            <pc:docMk/>
            <pc:sldMk cId="3585025618" sldId="340"/>
            <ac:picMk id="4" creationId="{83504D2A-F5DF-49D7-12C2-1783E30619EE}"/>
          </ac:picMkLst>
        </pc:picChg>
      </pc:sldChg>
      <pc:sldChg chg="addSp delSp modSp add mod modTransition">
        <pc:chgData name="Daniel Hazelbaker" userId="dc824944-a86a-4124-9975-f2af270ca0c9" providerId="ADAL" clId="{AE09FE13-B181-4F26-ABE7-D4604F4D6B7B}" dt="2025-08-29T20:34:06.306" v="4920"/>
        <pc:sldMkLst>
          <pc:docMk/>
          <pc:sldMk cId="3335141288" sldId="341"/>
        </pc:sldMkLst>
        <pc:picChg chg="add mod ord">
          <ac:chgData name="Daniel Hazelbaker" userId="dc824944-a86a-4124-9975-f2af270ca0c9" providerId="ADAL" clId="{AE09FE13-B181-4F26-ABE7-D4604F4D6B7B}" dt="2025-08-29T20:31:10.513" v="4902" actId="22"/>
          <ac:picMkLst>
            <pc:docMk/>
            <pc:sldMk cId="3335141288" sldId="341"/>
            <ac:picMk id="4" creationId="{7E551234-73D8-D1D6-8A73-16230793D3D9}"/>
          </ac:picMkLst>
        </pc:picChg>
      </pc:sldChg>
      <pc:sldChg chg="addSp delSp modSp add mod modTransition">
        <pc:chgData name="Daniel Hazelbaker" userId="dc824944-a86a-4124-9975-f2af270ca0c9" providerId="ADAL" clId="{AE09FE13-B181-4F26-ABE7-D4604F4D6B7B}" dt="2025-08-29T20:34:08.417" v="4921"/>
        <pc:sldMkLst>
          <pc:docMk/>
          <pc:sldMk cId="3927347532" sldId="342"/>
        </pc:sldMkLst>
        <pc:picChg chg="add mod ord">
          <ac:chgData name="Daniel Hazelbaker" userId="dc824944-a86a-4124-9975-f2af270ca0c9" providerId="ADAL" clId="{AE09FE13-B181-4F26-ABE7-D4604F4D6B7B}" dt="2025-08-29T20:31:31.364" v="4903" actId="22"/>
          <ac:picMkLst>
            <pc:docMk/>
            <pc:sldMk cId="3927347532" sldId="342"/>
            <ac:picMk id="4" creationId="{005E3249-4230-B5C4-92D6-B7AFB37E4A89}"/>
          </ac:picMkLst>
        </pc:picChg>
      </pc:sldChg>
      <pc:sldChg chg="addSp delSp modSp add mod modTransition">
        <pc:chgData name="Daniel Hazelbaker" userId="dc824944-a86a-4124-9975-f2af270ca0c9" providerId="ADAL" clId="{AE09FE13-B181-4F26-ABE7-D4604F4D6B7B}" dt="2025-08-29T20:34:09.800" v="4922"/>
        <pc:sldMkLst>
          <pc:docMk/>
          <pc:sldMk cId="1850734066" sldId="343"/>
        </pc:sldMkLst>
        <pc:picChg chg="add mod ord">
          <ac:chgData name="Daniel Hazelbaker" userId="dc824944-a86a-4124-9975-f2af270ca0c9" providerId="ADAL" clId="{AE09FE13-B181-4F26-ABE7-D4604F4D6B7B}" dt="2025-08-29T20:32:24.381" v="4904" actId="22"/>
          <ac:picMkLst>
            <pc:docMk/>
            <pc:sldMk cId="1850734066" sldId="343"/>
            <ac:picMk id="4" creationId="{E077CF3A-C22E-1B1D-ECC3-D4AEED8CB47B}"/>
          </ac:picMkLst>
        </pc:picChg>
      </pc:sldChg>
      <pc:sldChg chg="addSp delSp modSp add mod modTransition">
        <pc:chgData name="Daniel Hazelbaker" userId="dc824944-a86a-4124-9975-f2af270ca0c9" providerId="ADAL" clId="{AE09FE13-B181-4F26-ABE7-D4604F4D6B7B}" dt="2025-08-29T20:34:11.404" v="4923"/>
        <pc:sldMkLst>
          <pc:docMk/>
          <pc:sldMk cId="1490520481" sldId="344"/>
        </pc:sldMkLst>
        <pc:picChg chg="add mod ord">
          <ac:chgData name="Daniel Hazelbaker" userId="dc824944-a86a-4124-9975-f2af270ca0c9" providerId="ADAL" clId="{AE09FE13-B181-4F26-ABE7-D4604F4D6B7B}" dt="2025-08-29T20:32:44.316" v="4905" actId="22"/>
          <ac:picMkLst>
            <pc:docMk/>
            <pc:sldMk cId="1490520481" sldId="344"/>
            <ac:picMk id="4" creationId="{5DD30000-5223-1458-CD84-D9E27A1484A2}"/>
          </ac:picMkLst>
        </pc:picChg>
      </pc:sldChg>
      <pc:sldChg chg="add del">
        <pc:chgData name="Daniel Hazelbaker" userId="dc824944-a86a-4124-9975-f2af270ca0c9" providerId="ADAL" clId="{AE09FE13-B181-4F26-ABE7-D4604F4D6B7B}" dt="2025-08-29T20:33:06.025" v="4908" actId="47"/>
        <pc:sldMkLst>
          <pc:docMk/>
          <pc:sldMk cId="1883260634" sldId="345"/>
        </pc:sldMkLst>
      </pc:sldChg>
      <pc:sldChg chg="add modTransition">
        <pc:chgData name="Daniel Hazelbaker" userId="dc824944-a86a-4124-9975-f2af270ca0c9" providerId="ADAL" clId="{AE09FE13-B181-4F26-ABE7-D4604F4D6B7B}" dt="2025-08-29T20:34:04.626" v="4919"/>
        <pc:sldMkLst>
          <pc:docMk/>
          <pc:sldMk cId="3844355560" sldId="346"/>
        </pc:sldMkLst>
      </pc:sldChg>
      <pc:sldChg chg="add">
        <pc:chgData name="Daniel Hazelbaker" userId="dc824944-a86a-4124-9975-f2af270ca0c9" providerId="ADAL" clId="{AE09FE13-B181-4F26-ABE7-D4604F4D6B7B}" dt="2025-08-29T20:32:55.115" v="4906"/>
        <pc:sldMkLst>
          <pc:docMk/>
          <pc:sldMk cId="2323092277" sldId="347"/>
        </pc:sldMkLst>
      </pc:sldChg>
      <pc:sldChg chg="add modTransition">
        <pc:chgData name="Daniel Hazelbaker" userId="dc824944-a86a-4124-9975-f2af270ca0c9" providerId="ADAL" clId="{AE09FE13-B181-4F26-ABE7-D4604F4D6B7B}" dt="2025-08-29T20:34:15.980" v="4924"/>
        <pc:sldMkLst>
          <pc:docMk/>
          <pc:sldMk cId="4168610542" sldId="348"/>
        </pc:sldMkLst>
      </pc:sldChg>
      <pc:sldChg chg="addSp delSp modSp new mod ord modClrScheme modAnim chgLayout">
        <pc:chgData name="Daniel Hazelbaker" userId="dc824944-a86a-4124-9975-f2af270ca0c9" providerId="ADAL" clId="{AE09FE13-B181-4F26-ABE7-D4604F4D6B7B}" dt="2025-09-06T17:21:39.700" v="5643"/>
        <pc:sldMkLst>
          <pc:docMk/>
          <pc:sldMk cId="3332078930" sldId="349"/>
        </pc:sldMkLst>
        <pc:spChg chg="add mod ord">
          <ac:chgData name="Daniel Hazelbaker" userId="dc824944-a86a-4124-9975-f2af270ca0c9" providerId="ADAL" clId="{AE09FE13-B181-4F26-ABE7-D4604F4D6B7B}" dt="2025-09-06T17:01:24.025" v="5325" actId="20577"/>
          <ac:spMkLst>
            <pc:docMk/>
            <pc:sldMk cId="3332078930" sldId="349"/>
            <ac:spMk id="4" creationId="{2AD02283-BE25-6706-004B-22EA1C71F1C5}"/>
          </ac:spMkLst>
        </pc:spChg>
        <pc:spChg chg="add mod ord">
          <ac:chgData name="Daniel Hazelbaker" userId="dc824944-a86a-4124-9975-f2af270ca0c9" providerId="ADAL" clId="{AE09FE13-B181-4F26-ABE7-D4604F4D6B7B}" dt="2025-09-06T17:03:38.035" v="5445" actId="20577"/>
          <ac:spMkLst>
            <pc:docMk/>
            <pc:sldMk cId="3332078930" sldId="349"/>
            <ac:spMk id="5" creationId="{5E015E5A-0A01-4C1C-45B0-212A818EC65D}"/>
          </ac:spMkLst>
        </pc:spChg>
      </pc:sldChg>
      <pc:sldChg chg="addSp delSp modSp new mod modClrScheme chgLayout">
        <pc:chgData name="Daniel Hazelbaker" userId="dc824944-a86a-4124-9975-f2af270ca0c9" providerId="ADAL" clId="{AE09FE13-B181-4F26-ABE7-D4604F4D6B7B}" dt="2025-09-06T17:33:12.713" v="5650" actId="700"/>
        <pc:sldMkLst>
          <pc:docMk/>
          <pc:sldMk cId="99255649" sldId="350"/>
        </pc:sldMkLst>
        <pc:picChg chg="add mod ord">
          <ac:chgData name="Daniel Hazelbaker" userId="dc824944-a86a-4124-9975-f2af270ca0c9" providerId="ADAL" clId="{AE09FE13-B181-4F26-ABE7-D4604F4D6B7B}" dt="2025-09-06T17:33:12.713" v="5650" actId="700"/>
          <ac:picMkLst>
            <pc:docMk/>
            <pc:sldMk cId="99255649" sldId="350"/>
            <ac:picMk id="7" creationId="{699BA436-69E0-7DC8-3A4D-EE2535C673A5}"/>
          </ac:picMkLst>
        </pc:picChg>
      </pc:sldChg>
      <pc:sldChg chg="modSp new mod modNotesTx">
        <pc:chgData name="Daniel Hazelbaker" userId="dc824944-a86a-4124-9975-f2af270ca0c9" providerId="ADAL" clId="{AE09FE13-B181-4F26-ABE7-D4604F4D6B7B}" dt="2025-09-06T18:22:59.827" v="6453" actId="20577"/>
        <pc:sldMkLst>
          <pc:docMk/>
          <pc:sldMk cId="2995560053" sldId="351"/>
        </pc:sldMkLst>
        <pc:spChg chg="mod">
          <ac:chgData name="Daniel Hazelbaker" userId="dc824944-a86a-4124-9975-f2af270ca0c9" providerId="ADAL" clId="{AE09FE13-B181-4F26-ABE7-D4604F4D6B7B}" dt="2025-09-06T18:15:34.534" v="6036" actId="20577"/>
          <ac:spMkLst>
            <pc:docMk/>
            <pc:sldMk cId="2995560053" sldId="351"/>
            <ac:spMk id="2" creationId="{625D44DA-A2A9-B873-3EF1-692CEA8666E2}"/>
          </ac:spMkLst>
        </pc:spChg>
        <pc:spChg chg="mod">
          <ac:chgData name="Daniel Hazelbaker" userId="dc824944-a86a-4124-9975-f2af270ca0c9" providerId="ADAL" clId="{AE09FE13-B181-4F26-ABE7-D4604F4D6B7B}" dt="2025-09-06T18:22:59.827" v="6453" actId="20577"/>
          <ac:spMkLst>
            <pc:docMk/>
            <pc:sldMk cId="2995560053" sldId="351"/>
            <ac:spMk id="3" creationId="{9D3CD8D5-241F-6109-922E-473223E949E7}"/>
          </ac:spMkLst>
        </pc:spChg>
      </pc:sldChg>
      <pc:sldMasterChg chg="modSldLayout">
        <pc:chgData name="Daniel Hazelbaker" userId="dc824944-a86a-4124-9975-f2af270ca0c9" providerId="ADAL" clId="{AE09FE13-B181-4F26-ABE7-D4604F4D6B7B}" dt="2025-08-28T22:57:43.789" v="4854" actId="1076"/>
        <pc:sldMasterMkLst>
          <pc:docMk/>
          <pc:sldMasterMk cId="2531029183" sldId="2147483648"/>
        </pc:sldMasterMkLst>
        <pc:sldLayoutChg chg="addSp delSp modSp mod">
          <pc:chgData name="Daniel Hazelbaker" userId="dc824944-a86a-4124-9975-f2af270ca0c9" providerId="ADAL" clId="{AE09FE13-B181-4F26-ABE7-D4604F4D6B7B}" dt="2025-08-28T22:57:43.789" v="4854" actId="1076"/>
          <pc:sldLayoutMkLst>
            <pc:docMk/>
            <pc:sldMasterMk cId="2531029183" sldId="2147483648"/>
            <pc:sldLayoutMk cId="3319590250" sldId="2147483675"/>
          </pc:sldLayoutMkLst>
          <pc:spChg chg="mod">
            <ac:chgData name="Daniel Hazelbaker" userId="dc824944-a86a-4124-9975-f2af270ca0c9" providerId="ADAL" clId="{AE09FE13-B181-4F26-ABE7-D4604F4D6B7B}" dt="2025-08-28T22:57:43.789" v="4854" actId="1076"/>
            <ac:spMkLst>
              <pc:docMk/>
              <pc:sldMasterMk cId="2531029183" sldId="2147483648"/>
              <pc:sldLayoutMk cId="3319590250" sldId="2147483675"/>
              <ac:spMk id="3" creationId="{43D64263-44B1-2713-42DA-1DF47324CB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0195B-50E1-4C1C-9E8B-62968F8FF9E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D75CD-43F0-470A-A411-FDA71257F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38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D75CD-43F0-470A-A411-FDA71257FE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32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1F8D0-92FB-6774-7C84-C31A33827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AABF03-3149-8E31-3FD8-0C2BEC7290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D91BC9-7FBD-8785-4C32-0C11B3CED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7DFBA-4300-E012-FCAB-B87C28A31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D75CD-43F0-470A-A411-FDA71257FE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89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B5021-1668-B6A7-2BA1-88AB9F25B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438724-20AD-F21E-3F18-BC97F2916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BDA875-BB09-24EE-9C73-D0F6101DA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A6B16-E070-3F06-E05E-0112F6A82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D75CD-43F0-470A-A411-FDA71257FE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22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0ED51-E37C-BDF6-CB7E-B63E98050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B6B7FC-C237-B140-15E5-9159F646AF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34C40C-B78F-E6CD-7078-D29B93122E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EE3317-E762-EBE6-63DD-334B6F4482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D75CD-43F0-470A-A411-FDA71257FE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62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6F7A4-3EE7-6FF9-FCF6-ACCF2C2E6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7475EB-D570-8A92-A026-EE28AD1D28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7810EA-B9A3-C348-FAEA-E2867C62B2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93A3C-AFCC-38FB-7264-84208E62D3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D75CD-43F0-470A-A411-FDA71257FE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30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A2CDF-FCEC-AE04-8FCF-5055BD725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8F59A7-6CC0-B9C7-EBEB-F031261C57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3FB0EC-C5A3-4C5A-E22A-60238631F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191CC-C35D-F9BB-FD6F-592A499D7A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D75CD-43F0-470A-A411-FDA71257FE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25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Command Line Tool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NuGet to help with build process.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NuGet for code analyzers.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Npm</a:t>
            </a:r>
            <a:r>
              <a:rPr lang="en-US" dirty="0"/>
              <a:t> packages with build tool chain.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D75CD-43F0-470A-A411-FDA71257FE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56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Seldom seen at RX.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Presenters run in fear from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D75CD-43F0-470A-A411-FDA71257FE3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3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Create a new environment.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Create a plugin.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Create a list block and detail block.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D75CD-43F0-470A-A411-FDA71257FE3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51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Braden Cohen has a session on Lava Applications later today.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 going to show you exactly what code to write to do things; Come back for Nick </a:t>
            </a:r>
            <a:r>
              <a:rPr lang="en-US" dirty="0" err="1"/>
              <a:t>Airdo’s</a:t>
            </a:r>
            <a:r>
              <a:rPr lang="en-US" dirty="0"/>
              <a:t> session next hour for some of that.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Focusing on concepts and patterns &amp; making use of the tools the core team provides.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D75CD-43F0-470A-A411-FDA71257FE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0CED6-9228-6CE2-0342-113F0C07E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6AF44A-B3C0-F725-1E49-991CEBC230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84B9A2-A22C-E54F-41C3-9583BDC07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CF93B-0A48-2E63-B94B-D9F3B01F91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D75CD-43F0-470A-A411-FDA71257FE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59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Option 1: This can cause headaches because you might need to fix issues in a plugin you weren’t planning on touching today.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Option 2: Can slow down development if you need to test how two plugins interact with each other.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D75CD-43F0-470A-A411-FDA71257FE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72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the new recommended pattern.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 are other ways to do this, but this is the only officially supported pattern.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D75CD-43F0-470A-A411-FDA71257FE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87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39353-6573-5C44-CE47-C05B7F1FD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FC5007-B1A0-67F5-B240-23AEBB0ECE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73C72F-80DD-9D90-4641-410031CF27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67DD8-B735-516A-D36A-2CEB7EB241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D75CD-43F0-470A-A411-FDA71257FE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05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A3A33-6538-4CEE-F40E-1676ED7B5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33393E-774D-1E76-ED29-F829E6DB72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FBD509-030C-5C75-C85F-6A85BBC286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A8030-EBE3-1EAC-A131-532E25C32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D75CD-43F0-470A-A411-FDA71257FE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0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814EC-EE49-D5A5-8049-0A340EC2D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248C29-D34F-F88D-53BE-089FCE534A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C6E440-3A53-5F13-0B3C-8A3907BE3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FEB4-15FD-363C-02CC-8CA4ECFA1A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D75CD-43F0-470A-A411-FDA71257FE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8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7833B-AEEE-1571-99B4-CEEC5C7A3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D1E02A-71FA-FFBE-AA7A-A84429E450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BAC275-EA8C-C1D5-16B0-DF014A6142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D7122-6360-2A7A-E89E-8015F290CE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D75CD-43F0-470A-A411-FDA71257FE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58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B2EDF-7732-0FC3-386A-3B5382D641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51950"/>
            <a:ext cx="9144000" cy="2387600"/>
          </a:xfrm>
        </p:spPr>
        <p:txBody>
          <a:bodyPr anchor="b"/>
          <a:lstStyle>
            <a:lvl1pPr algn="ctr">
              <a:defRPr sz="11000"/>
            </a:lvl1pPr>
          </a:lstStyle>
          <a:p>
            <a:pPr algn="ctr">
              <a:lnSpc>
                <a:spcPts val="9000"/>
              </a:lnSpc>
            </a:pPr>
            <a:r>
              <a:rPr lang="en-US" sz="9600" b="1" spc="-250" dirty="0">
                <a:ln w="12700">
                  <a:solidFill>
                    <a:schemeClr val="bg1">
                      <a:alpha val="75232"/>
                    </a:schemeClr>
                  </a:solidFill>
                </a:ln>
                <a:gradFill>
                  <a:gsLst>
                    <a:gs pos="0">
                      <a:srgbClr val="FB9043"/>
                    </a:gs>
                    <a:gs pos="76000">
                      <a:srgbClr val="FFD4AE"/>
                    </a:gs>
                    <a:gs pos="99000">
                      <a:srgbClr val="FFFFFF">
                        <a:alpha val="89800"/>
                      </a:srgbClr>
                    </a:gs>
                  </a:gsLst>
                  <a:lin ang="5400000" scaled="1"/>
                </a:gradFill>
                <a:effectLst>
                  <a:outerShdw blurRad="174266" dist="43567" dir="5400000" algn="ctr" rotWithShape="0">
                    <a:srgbClr val="000000">
                      <a:alpha val="22397"/>
                    </a:srgbClr>
                  </a:outerShdw>
                </a:effectLst>
                <a:latin typeface="Proxima Nova Extrabold" panose="02000506030000020004" pitchFamily="2" charset="0"/>
              </a:rPr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8C6B5-B864-4BFE-EF3E-6087B0FCFF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31625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2D56D27-76CB-F4D3-59C7-E5503B4AE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23476" y="594293"/>
            <a:ext cx="2345047" cy="52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4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6"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931F5-E344-5334-EFAE-A0B0A7C92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09268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B2B2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344F8-C5A8-364B-0E3F-E5331261D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16600"/>
            <a:ext cx="5157787" cy="445704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3E7E69-7D48-41E7-94E5-F7C3BE4E0F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92688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B2B2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6F7BA-395E-A756-F7D3-F0148032EF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16600"/>
            <a:ext cx="5183188" cy="445704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365383-9528-FF09-DBC9-A991CB82C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11"/>
            <a:ext cx="10515600" cy="734101"/>
          </a:xfrm>
        </p:spPr>
        <p:txBody>
          <a:bodyPr/>
          <a:lstStyle>
            <a:lvl1pPr algn="ctr">
              <a:defRPr b="1" i="0">
                <a:solidFill>
                  <a:srgbClr val="2B2B2B"/>
                </a:solidFill>
                <a:latin typeface="Proxima Nova Extrabold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8C882B0-4451-6B66-4E91-14C74287A5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228600"/>
            <a:ext cx="6191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44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1C36F7E-38FD-293B-DA8D-5AAF01F281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279" y="377279"/>
            <a:ext cx="619125" cy="61912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0A52B7-D44F-64F5-87B1-8F067BD77A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5497" y="1325859"/>
            <a:ext cx="9601005" cy="4206281"/>
          </a:xfrm>
        </p:spPr>
        <p:txBody>
          <a:bodyPr anchor="ctr">
            <a:normAutofit/>
          </a:bodyPr>
          <a:lstStyle>
            <a:lvl1pPr marL="0" indent="0">
              <a:lnSpc>
                <a:spcPts val="8000"/>
              </a:lnSpc>
              <a:buNone/>
              <a:defRPr sz="11500"/>
            </a:lvl1pPr>
          </a:lstStyle>
          <a:p>
            <a:pPr algn="ctr">
              <a:lnSpc>
                <a:spcPts val="9000"/>
              </a:lnSpc>
            </a:pPr>
            <a:r>
              <a:rPr lang="en-US" sz="9600" b="1" spc="-250" dirty="0">
                <a:ln w="12700">
                  <a:solidFill>
                    <a:schemeClr val="bg1">
                      <a:alpha val="75232"/>
                    </a:schemeClr>
                  </a:solidFill>
                </a:ln>
                <a:gradFill>
                  <a:gsLst>
                    <a:gs pos="0">
                      <a:srgbClr val="FB9043"/>
                    </a:gs>
                    <a:gs pos="76000">
                      <a:srgbClr val="FFD4AE"/>
                    </a:gs>
                    <a:gs pos="99000">
                      <a:srgbClr val="FFFFFF">
                        <a:alpha val="89800"/>
                      </a:srgbClr>
                    </a:gs>
                  </a:gsLst>
                  <a:lin ang="5400000" scaled="1"/>
                </a:gradFill>
                <a:effectLst>
                  <a:outerShdw blurRad="174266" dist="43567" dir="5400000" algn="ctr" rotWithShape="0">
                    <a:srgbClr val="000000">
                      <a:alpha val="22397"/>
                    </a:srgbClr>
                  </a:outerShdw>
                </a:effectLst>
                <a:latin typeface="Proxima Nova Extrabold" panose="02000506030000020004" pitchFamily="2" charset="0"/>
              </a:rPr>
              <a:t>GETTING</a:t>
            </a:r>
          </a:p>
          <a:p>
            <a:pPr algn="ctr">
              <a:lnSpc>
                <a:spcPts val="9000"/>
              </a:lnSpc>
            </a:pPr>
            <a:r>
              <a:rPr lang="en-US" sz="9600" b="1" spc="-250" dirty="0">
                <a:ln w="12700">
                  <a:solidFill>
                    <a:schemeClr val="bg1">
                      <a:alpha val="75232"/>
                    </a:schemeClr>
                  </a:solidFill>
                </a:ln>
                <a:gradFill>
                  <a:gsLst>
                    <a:gs pos="0">
                      <a:srgbClr val="FB9043"/>
                    </a:gs>
                    <a:gs pos="76000">
                      <a:srgbClr val="FFD4AE"/>
                    </a:gs>
                    <a:gs pos="99000">
                      <a:srgbClr val="FFFFFF">
                        <a:alpha val="89800"/>
                      </a:srgbClr>
                    </a:gs>
                  </a:gsLst>
                  <a:lin ang="5400000" scaled="1"/>
                </a:gradFill>
                <a:effectLst>
                  <a:outerShdw blurRad="174266" dist="43567" dir="5400000" algn="ctr" rotWithShape="0">
                    <a:srgbClr val="000000">
                      <a:alpha val="22397"/>
                    </a:srgbClr>
                  </a:outerShdw>
                </a:effectLst>
                <a:latin typeface="Proxima Nova Extrabold" panose="02000506030000020004" pitchFamily="2" charset="0"/>
              </a:rPr>
              <a:t>STARTED</a:t>
            </a:r>
          </a:p>
        </p:txBody>
      </p:sp>
    </p:spTree>
    <p:extLst>
      <p:ext uri="{BB962C8B-B14F-4D97-AF65-F5344CB8AC3E}">
        <p14:creationId xmlns:p14="http://schemas.microsoft.com/office/powerpoint/2010/main" val="1881040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1C36F7E-38FD-293B-DA8D-5AAF01F281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279" y="377279"/>
            <a:ext cx="619125" cy="619125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64EA107C-9156-96E2-3BB9-AA8781C08A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5497" y="1325859"/>
            <a:ext cx="9601005" cy="4206281"/>
          </a:xfrm>
        </p:spPr>
        <p:txBody>
          <a:bodyPr anchor="ctr">
            <a:normAutofit/>
          </a:bodyPr>
          <a:lstStyle>
            <a:lvl1pPr marL="0" indent="0">
              <a:lnSpc>
                <a:spcPts val="8000"/>
              </a:lnSpc>
              <a:buNone/>
              <a:defRPr sz="11500"/>
            </a:lvl1pPr>
          </a:lstStyle>
          <a:p>
            <a:pPr algn="ctr">
              <a:lnSpc>
                <a:spcPts val="9000"/>
              </a:lnSpc>
            </a:pPr>
            <a:r>
              <a:rPr lang="en-US" sz="9600" b="1" spc="-250" dirty="0">
                <a:ln w="12700">
                  <a:solidFill>
                    <a:schemeClr val="bg1">
                      <a:alpha val="75232"/>
                    </a:schemeClr>
                  </a:solidFill>
                </a:ln>
                <a:gradFill>
                  <a:gsLst>
                    <a:gs pos="0">
                      <a:srgbClr val="FB9043"/>
                    </a:gs>
                    <a:gs pos="76000">
                      <a:srgbClr val="FFD4AE"/>
                    </a:gs>
                    <a:gs pos="99000">
                      <a:srgbClr val="FFFFFF">
                        <a:alpha val="89800"/>
                      </a:srgbClr>
                    </a:gs>
                  </a:gsLst>
                  <a:lin ang="5400000" scaled="1"/>
                </a:gradFill>
                <a:effectLst>
                  <a:outerShdw blurRad="174266" dist="43567" dir="5400000" algn="ctr" rotWithShape="0">
                    <a:srgbClr val="000000">
                      <a:alpha val="22397"/>
                    </a:srgbClr>
                  </a:outerShdw>
                </a:effectLst>
                <a:latin typeface="Proxima Nova Extrabold" panose="02000506030000020004" pitchFamily="2" charset="0"/>
              </a:rPr>
              <a:t>GETTING</a:t>
            </a:r>
          </a:p>
          <a:p>
            <a:pPr algn="ctr">
              <a:lnSpc>
                <a:spcPts val="9000"/>
              </a:lnSpc>
            </a:pPr>
            <a:r>
              <a:rPr lang="en-US" sz="9600" b="1" spc="-250" dirty="0">
                <a:ln w="12700">
                  <a:solidFill>
                    <a:schemeClr val="bg1">
                      <a:alpha val="75232"/>
                    </a:schemeClr>
                  </a:solidFill>
                </a:ln>
                <a:gradFill>
                  <a:gsLst>
                    <a:gs pos="0">
                      <a:srgbClr val="FB9043"/>
                    </a:gs>
                    <a:gs pos="76000">
                      <a:srgbClr val="FFD4AE"/>
                    </a:gs>
                    <a:gs pos="99000">
                      <a:srgbClr val="FFFFFF">
                        <a:alpha val="89800"/>
                      </a:srgbClr>
                    </a:gs>
                  </a:gsLst>
                  <a:lin ang="5400000" scaled="1"/>
                </a:gradFill>
                <a:effectLst>
                  <a:outerShdw blurRad="174266" dist="43567" dir="5400000" algn="ctr" rotWithShape="0">
                    <a:srgbClr val="000000">
                      <a:alpha val="22397"/>
                    </a:srgbClr>
                  </a:outerShdw>
                </a:effectLst>
                <a:latin typeface="Proxima Nova Extrabold" panose="02000506030000020004" pitchFamily="2" charset="0"/>
              </a:rPr>
              <a:t>STARTED</a:t>
            </a:r>
          </a:p>
        </p:txBody>
      </p:sp>
    </p:spTree>
    <p:extLst>
      <p:ext uri="{BB962C8B-B14F-4D97-AF65-F5344CB8AC3E}">
        <p14:creationId xmlns:p14="http://schemas.microsoft.com/office/powerpoint/2010/main" val="1871172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55223-941B-C9DD-F4D3-F321FE7FD4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7200"/>
            </a:lvl1pPr>
          </a:lstStyle>
          <a:p>
            <a:r>
              <a:rPr lang="en-US" sz="6000" b="1" spc="-250" dirty="0">
                <a:ln w="12700">
                  <a:solidFill>
                    <a:schemeClr val="bg1">
                      <a:alpha val="75232"/>
                    </a:schemeClr>
                  </a:solidFill>
                </a:ln>
                <a:gradFill>
                  <a:gsLst>
                    <a:gs pos="0">
                      <a:srgbClr val="FB9043"/>
                    </a:gs>
                    <a:gs pos="76000">
                      <a:srgbClr val="FFD4AE"/>
                    </a:gs>
                    <a:gs pos="99000">
                      <a:srgbClr val="FFFFFF">
                        <a:alpha val="89800"/>
                      </a:srgbClr>
                    </a:gs>
                  </a:gsLst>
                  <a:lin ang="5400000" scaled="1"/>
                </a:gradFill>
                <a:effectLst>
                  <a:outerShdw blurRad="174266" dist="43567" dir="5400000" algn="ctr" rotWithShape="0">
                    <a:srgbClr val="000000">
                      <a:alpha val="22397"/>
                    </a:srgbClr>
                  </a:outerShdw>
                </a:effectLst>
                <a:latin typeface="Proxima Nova Extrabold" panose="02000506030000020004" pitchFamily="2" charset="0"/>
              </a:rPr>
              <a:t>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3C343-D568-F3A1-7680-B49C53F1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216B4B-F8D9-C05D-0A9B-DB671E818F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228599"/>
            <a:ext cx="6191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84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4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55223-941B-C9DD-F4D3-F321FE7FD4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7200"/>
            </a:lvl1pPr>
          </a:lstStyle>
          <a:p>
            <a:r>
              <a:rPr lang="en-US" sz="6000" b="1" spc="-250" dirty="0">
                <a:ln w="12700">
                  <a:solidFill>
                    <a:schemeClr val="bg1">
                      <a:alpha val="75232"/>
                    </a:schemeClr>
                  </a:solidFill>
                </a:ln>
                <a:gradFill>
                  <a:gsLst>
                    <a:gs pos="0">
                      <a:srgbClr val="FB9043"/>
                    </a:gs>
                    <a:gs pos="76000">
                      <a:srgbClr val="FFD4AE"/>
                    </a:gs>
                    <a:gs pos="99000">
                      <a:srgbClr val="FFFFFF">
                        <a:alpha val="89800"/>
                      </a:srgbClr>
                    </a:gs>
                  </a:gsLst>
                  <a:lin ang="5400000" scaled="1"/>
                </a:gradFill>
                <a:effectLst>
                  <a:outerShdw blurRad="174266" dist="43567" dir="5400000" algn="ctr" rotWithShape="0">
                    <a:srgbClr val="000000">
                      <a:alpha val="22397"/>
                    </a:srgbClr>
                  </a:outerShdw>
                </a:effectLst>
                <a:latin typeface="Proxima Nova Extrabold" panose="02000506030000020004" pitchFamily="2" charset="0"/>
              </a:rPr>
              <a:t>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3C343-D568-F3A1-7680-B49C53F1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216B4B-F8D9-C05D-0A9B-DB671E818F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228599"/>
            <a:ext cx="6191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67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12E36A-2F5B-0B87-1E25-9AE5D62D8377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72D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011EE8C-E593-96B8-1637-B81534F324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5870" y="2057745"/>
            <a:ext cx="2742510" cy="2742510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372199" dist="131430" dir="5400000" sx="99643" sy="99643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53EFE7-4B2E-C755-45E8-0F2B1A0BF3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0845" y="1924438"/>
            <a:ext cx="6001709" cy="2329106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</a:lstStyle>
          <a:p>
            <a:pPr>
              <a:lnSpc>
                <a:spcPts val="29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roxima Nova" panose="02000506030000020004" pitchFamily="2" charset="0"/>
              </a:rPr>
              <a:t>Its hard to believe that software can serve people to make their relationship with Jesus stronger but that is exactly what Rock RMS does. It has been a game changer for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roxima Nova" panose="02000506030000020004" pitchFamily="2" charset="0"/>
              </a:rPr>
              <a:t>NewSpring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roxima Nova" panose="02000506030000020004" pitchFamily="2" charset="0"/>
              </a:rPr>
              <a:t> Church.</a:t>
            </a:r>
            <a:endParaRPr lang="en-US" sz="2800" spc="-30" dirty="0">
              <a:solidFill>
                <a:schemeClr val="tx1">
                  <a:lumMod val="85000"/>
                  <a:lumOff val="15000"/>
                </a:schemeClr>
              </a:solidFill>
              <a:latin typeface="Proxima Nova" panose="02000506030000020004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E946391-2780-7C21-B4C1-2F2358CB90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6774" y="4493769"/>
            <a:ext cx="3453237" cy="316944"/>
          </a:xfrm>
        </p:spPr>
        <p:txBody>
          <a:bodyPr>
            <a:noAutofit/>
          </a:bodyPr>
          <a:lstStyle>
            <a:lvl1pPr marL="0" indent="0">
              <a:buNone/>
              <a:defRPr sz="2200" b="1" i="0">
                <a:latin typeface="Proxima Nova" panose="02000506030000020004" pitchFamily="2" charset="0"/>
              </a:defRPr>
            </a:lvl1pPr>
            <a:lvl2pPr>
              <a:defRPr sz="2200" b="1" i="0">
                <a:latin typeface="Proxima Nova" panose="02000506030000020004" pitchFamily="2" charset="0"/>
              </a:defRPr>
            </a:lvl2pPr>
            <a:lvl3pPr>
              <a:defRPr sz="2200" b="1" i="0">
                <a:latin typeface="Proxima Nova" panose="02000506030000020004" pitchFamily="2" charset="0"/>
              </a:defRPr>
            </a:lvl3pPr>
            <a:lvl4pPr>
              <a:defRPr sz="2200" b="1" i="0">
                <a:latin typeface="Proxima Nova" panose="02000506030000020004" pitchFamily="2" charset="0"/>
              </a:defRPr>
            </a:lvl4pPr>
            <a:lvl5pPr>
              <a:defRPr sz="2200" b="1" i="0"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3CE420EB-A2C3-C52D-2AAB-D6658EDE5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6774" y="4810712"/>
            <a:ext cx="3453237" cy="451597"/>
          </a:xfrm>
        </p:spPr>
        <p:txBody>
          <a:bodyPr>
            <a:noAutofit/>
          </a:bodyPr>
          <a:lstStyle>
            <a:lvl1pPr marL="0" indent="0">
              <a:buNone/>
              <a:defRPr sz="2200" b="0" i="0">
                <a:solidFill>
                  <a:schemeClr val="bg1">
                    <a:alpha val="60088"/>
                  </a:schemeClr>
                </a:solidFill>
                <a:latin typeface="Proxima Nova" panose="02000506030000020004" pitchFamily="2" charset="0"/>
              </a:defRPr>
            </a:lvl1pPr>
            <a:lvl2pPr>
              <a:defRPr sz="2200" b="1" i="0">
                <a:latin typeface="Proxima Nova" panose="02000506030000020004" pitchFamily="2" charset="0"/>
              </a:defRPr>
            </a:lvl2pPr>
            <a:lvl3pPr>
              <a:defRPr sz="2200" b="1" i="0">
                <a:latin typeface="Proxima Nova" panose="02000506030000020004" pitchFamily="2" charset="0"/>
              </a:defRPr>
            </a:lvl3pPr>
            <a:lvl4pPr>
              <a:defRPr sz="2200" b="1" i="0">
                <a:latin typeface="Proxima Nova" panose="02000506030000020004" pitchFamily="2" charset="0"/>
              </a:defRPr>
            </a:lvl4pPr>
            <a:lvl5pPr>
              <a:defRPr sz="2200" b="1" i="0"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 dirty="0"/>
              <a:t>Church Name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9A4DAD1-A32E-5106-8E17-72C94B8FC4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228599"/>
            <a:ext cx="6191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38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12E36A-2F5B-0B87-1E25-9AE5D62D8377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72D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011EE8C-E593-96B8-1637-B81534F324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5870" y="2057745"/>
            <a:ext cx="2742510" cy="2742510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372199" dist="131430" dir="5400000" sx="99643" sy="99643" algn="t" rotWithShape="0">
              <a:prstClr val="black">
                <a:alpha val="40258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53EFE7-4B2E-C755-45E8-0F2B1A0BF3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0845" y="1924438"/>
            <a:ext cx="6001709" cy="2329106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</a:lstStyle>
          <a:p>
            <a:pPr>
              <a:lnSpc>
                <a:spcPts val="29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roxima Nova" panose="02000506030000020004" pitchFamily="2" charset="0"/>
              </a:rPr>
              <a:t>Its hard to believe that software can serve people to make their relationship with Jesus stronger but that is exactly what Rock RMS does. It has been a game changer for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roxima Nova" panose="02000506030000020004" pitchFamily="2" charset="0"/>
              </a:rPr>
              <a:t>NewSpring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roxima Nova" panose="02000506030000020004" pitchFamily="2" charset="0"/>
              </a:rPr>
              <a:t> Church.</a:t>
            </a:r>
            <a:endParaRPr lang="en-US" sz="2800" spc="-30" dirty="0">
              <a:solidFill>
                <a:schemeClr val="tx1">
                  <a:lumMod val="85000"/>
                  <a:lumOff val="15000"/>
                </a:schemeClr>
              </a:solidFill>
              <a:latin typeface="Proxima Nova" panose="02000506030000020004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E946391-2780-7C21-B4C1-2F2358CB90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6774" y="4493769"/>
            <a:ext cx="3453237" cy="316944"/>
          </a:xfrm>
        </p:spPr>
        <p:txBody>
          <a:bodyPr>
            <a:noAutofit/>
          </a:bodyPr>
          <a:lstStyle>
            <a:lvl1pPr marL="0" indent="0">
              <a:buNone/>
              <a:defRPr sz="2200" b="1" i="0">
                <a:latin typeface="Proxima Nova" panose="02000506030000020004" pitchFamily="2" charset="0"/>
              </a:defRPr>
            </a:lvl1pPr>
            <a:lvl2pPr>
              <a:defRPr sz="2200" b="1" i="0">
                <a:latin typeface="Proxima Nova" panose="02000506030000020004" pitchFamily="2" charset="0"/>
              </a:defRPr>
            </a:lvl2pPr>
            <a:lvl3pPr>
              <a:defRPr sz="2200" b="1" i="0">
                <a:latin typeface="Proxima Nova" panose="02000506030000020004" pitchFamily="2" charset="0"/>
              </a:defRPr>
            </a:lvl3pPr>
            <a:lvl4pPr>
              <a:defRPr sz="2200" b="1" i="0">
                <a:latin typeface="Proxima Nova" panose="02000506030000020004" pitchFamily="2" charset="0"/>
              </a:defRPr>
            </a:lvl4pPr>
            <a:lvl5pPr>
              <a:defRPr sz="2200" b="1" i="0"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3CE420EB-A2C3-C52D-2AAB-D6658EDE5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6774" y="4810712"/>
            <a:ext cx="3453237" cy="451597"/>
          </a:xfrm>
        </p:spPr>
        <p:txBody>
          <a:bodyPr>
            <a:noAutofit/>
          </a:bodyPr>
          <a:lstStyle>
            <a:lvl1pPr marL="0" indent="0">
              <a:buNone/>
              <a:defRPr sz="2200" b="0" i="0">
                <a:solidFill>
                  <a:schemeClr val="bg1">
                    <a:alpha val="60088"/>
                  </a:schemeClr>
                </a:solidFill>
                <a:latin typeface="Proxima Nova" panose="02000506030000020004" pitchFamily="2" charset="0"/>
              </a:defRPr>
            </a:lvl1pPr>
            <a:lvl2pPr>
              <a:defRPr sz="2200" b="1" i="0">
                <a:latin typeface="Proxima Nova" panose="02000506030000020004" pitchFamily="2" charset="0"/>
              </a:defRPr>
            </a:lvl2pPr>
            <a:lvl3pPr>
              <a:defRPr sz="2200" b="1" i="0">
                <a:latin typeface="Proxima Nova" panose="02000506030000020004" pitchFamily="2" charset="0"/>
              </a:defRPr>
            </a:lvl3pPr>
            <a:lvl4pPr>
              <a:defRPr sz="2200" b="1" i="0">
                <a:latin typeface="Proxima Nova" panose="02000506030000020004" pitchFamily="2" charset="0"/>
              </a:defRPr>
            </a:lvl4pPr>
            <a:lvl5pPr>
              <a:defRPr sz="2200" b="1" i="0"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 dirty="0"/>
              <a:t>Company Name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9A4DAD1-A32E-5106-8E17-72C94B8FC4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228599"/>
            <a:ext cx="6191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75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76699D-B4DF-259C-E843-666BE1645CB4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72D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12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500AFD-00BD-C36D-308B-C94D907F0D0C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72D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85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3"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A3D64-0BB3-6375-7A52-2E238D0D6BB0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gradFill flip="none" rotWithShape="1">
            <a:gsLst>
              <a:gs pos="79000">
                <a:srgbClr val="F48653"/>
              </a:gs>
              <a:gs pos="0">
                <a:srgbClr val="FDCE56"/>
              </a:gs>
              <a:gs pos="100000">
                <a:srgbClr val="F0655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23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C00080F-AC59-B1A0-FA86-F13FC0F365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23476" y="594293"/>
            <a:ext cx="2345047" cy="5280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8D0901-469B-6DCE-CEE8-4AA2DFBC262F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72D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31FA2FD-5994-358C-9988-4547B99101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51950"/>
            <a:ext cx="9144000" cy="2387600"/>
          </a:xfrm>
        </p:spPr>
        <p:txBody>
          <a:bodyPr anchor="b"/>
          <a:lstStyle>
            <a:lvl1pPr algn="ctr">
              <a:defRPr sz="8800"/>
            </a:lvl1pPr>
          </a:lstStyle>
          <a:p>
            <a:pPr algn="ctr">
              <a:lnSpc>
                <a:spcPts val="9000"/>
              </a:lnSpc>
            </a:pPr>
            <a:r>
              <a:rPr lang="en-US" sz="9600" b="1" spc="-250" dirty="0">
                <a:ln w="12700">
                  <a:solidFill>
                    <a:schemeClr val="bg1">
                      <a:alpha val="75232"/>
                    </a:schemeClr>
                  </a:solidFill>
                </a:ln>
                <a:gradFill>
                  <a:gsLst>
                    <a:gs pos="0">
                      <a:srgbClr val="FB9043"/>
                    </a:gs>
                    <a:gs pos="76000">
                      <a:srgbClr val="FFD4AE"/>
                    </a:gs>
                    <a:gs pos="99000">
                      <a:srgbClr val="FFFFFF">
                        <a:alpha val="89800"/>
                      </a:srgbClr>
                    </a:gs>
                  </a:gsLst>
                  <a:lin ang="5400000" scaled="1"/>
                </a:gradFill>
                <a:effectLst>
                  <a:outerShdw blurRad="174266" dist="43567" dir="5400000" algn="ctr" rotWithShape="0">
                    <a:srgbClr val="000000">
                      <a:alpha val="22397"/>
                    </a:srgbClr>
                  </a:outerShdw>
                </a:effectLst>
                <a:latin typeface="Proxima Nova Extrabold" panose="02000506030000020004" pitchFamily="2" charset="0"/>
              </a:rPr>
              <a:t>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2A284A2-9D0A-733E-A96E-F6CF61922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31625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97533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00BFEF0-E747-3787-4EDC-4AE8055D33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30"/>
            <a:ext cx="12192000" cy="685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13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56FB0-9682-60E6-52BD-1CEB36C2D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5161" y="171111"/>
            <a:ext cx="5312536" cy="734101"/>
          </a:xfrm>
        </p:spPr>
        <p:txBody>
          <a:bodyPr/>
          <a:lstStyle>
            <a:lvl1pPr algn="l">
              <a:defRPr b="1" i="0">
                <a:solidFill>
                  <a:srgbClr val="2B2B2B"/>
                </a:solidFill>
                <a:latin typeface="Proxima Nova Extrabold" panose="02000506030000020004" pitchFamily="2" charset="0"/>
              </a:defRPr>
            </a:lvl1pPr>
          </a:lstStyle>
          <a:p>
            <a:r>
              <a:rPr lang="en-US" dirty="0"/>
              <a:t>Topics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EA6176-3FCA-CBDC-B947-BCDFF5BB60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228600"/>
            <a:ext cx="619125" cy="619125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AC81980-127F-70F3-AF14-4448CAF23E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8143" y="1448498"/>
            <a:ext cx="2967037" cy="4687887"/>
          </a:xfrm>
        </p:spPr>
        <p:txBody>
          <a:bodyPr>
            <a:normAutofit/>
          </a:bodyPr>
          <a:lstStyle>
            <a:lvl1pPr marL="0" indent="0">
              <a:lnSpc>
                <a:spcPts val="4880"/>
              </a:lnSpc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Proxima Nova Medium" panose="02000506030000020004" pitchFamily="2" charset="0"/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</p:spTree>
    <p:extLst>
      <p:ext uri="{BB962C8B-B14F-4D97-AF65-F5344CB8AC3E}">
        <p14:creationId xmlns:p14="http://schemas.microsoft.com/office/powerpoint/2010/main" val="1609686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56FB0-9682-60E6-52BD-1CEB36C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11"/>
            <a:ext cx="10515600" cy="734101"/>
          </a:xfrm>
        </p:spPr>
        <p:txBody>
          <a:bodyPr/>
          <a:lstStyle>
            <a:lvl1pPr algn="ctr">
              <a:defRPr b="1" i="0">
                <a:solidFill>
                  <a:srgbClr val="2B2B2B"/>
                </a:solidFill>
                <a:latin typeface="Proxima Nova Extrabold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64263-44B1-2713-42DA-1DF47324C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8681"/>
            <a:ext cx="10515600" cy="5058282"/>
          </a:xfrm>
        </p:spPr>
        <p:txBody>
          <a:bodyPr/>
          <a:lstStyle>
            <a:lvl1pPr>
              <a:defRPr>
                <a:solidFill>
                  <a:srgbClr val="2B2B2B"/>
                </a:solidFill>
              </a:defRPr>
            </a:lvl1pPr>
            <a:lvl2pPr>
              <a:defRPr>
                <a:solidFill>
                  <a:srgbClr val="2B2B2B"/>
                </a:solidFill>
              </a:defRPr>
            </a:lvl2pPr>
            <a:lvl3pPr>
              <a:defRPr>
                <a:solidFill>
                  <a:srgbClr val="2B2B2B"/>
                </a:solidFill>
              </a:defRPr>
            </a:lvl3pPr>
            <a:lvl4pPr>
              <a:defRPr>
                <a:solidFill>
                  <a:srgbClr val="2B2B2B"/>
                </a:solidFill>
              </a:defRPr>
            </a:lvl4pPr>
            <a:lvl5pPr>
              <a:defRPr>
                <a:solidFill>
                  <a:srgbClr val="2B2B2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EA6176-3FCA-CBDC-B947-BCDFF5BB6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228600"/>
            <a:ext cx="619125" cy="6191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9C1B37-BA14-B368-2B5C-2D93AEA94C6E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gradFill flip="none" rotWithShape="1">
            <a:gsLst>
              <a:gs pos="79000">
                <a:srgbClr val="F48653"/>
              </a:gs>
              <a:gs pos="0">
                <a:srgbClr val="FDCE56"/>
              </a:gs>
              <a:gs pos="100000">
                <a:srgbClr val="F0655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6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56FB0-9682-60E6-52BD-1CEB36C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11"/>
            <a:ext cx="10515600" cy="734101"/>
          </a:xfrm>
        </p:spPr>
        <p:txBody>
          <a:bodyPr/>
          <a:lstStyle>
            <a:lvl1pPr algn="ctr">
              <a:defRPr b="1" i="0">
                <a:solidFill>
                  <a:srgbClr val="2B2B2B"/>
                </a:solidFill>
                <a:latin typeface="Proxima Nova Extrabold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EA6176-3FCA-CBDC-B947-BCDFF5BB6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228600"/>
            <a:ext cx="619125" cy="6191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9C1B37-BA14-B368-2B5C-2D93AEA94C6E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gradFill flip="none" rotWithShape="1">
            <a:gsLst>
              <a:gs pos="79000">
                <a:srgbClr val="F48653"/>
              </a:gs>
              <a:gs pos="0">
                <a:srgbClr val="FDCE56"/>
              </a:gs>
              <a:gs pos="100000">
                <a:srgbClr val="F0655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4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4B17C2-B8AB-74EB-5BD1-339B1D67AEA1}"/>
              </a:ext>
            </a:extLst>
          </p:cNvPr>
          <p:cNvSpPr/>
          <p:nvPr userDrawn="1"/>
        </p:nvSpPr>
        <p:spPr>
          <a:xfrm>
            <a:off x="0" y="0"/>
            <a:ext cx="12192001" cy="1114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56FB0-9682-60E6-52BD-1CEB36C2D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1111"/>
            <a:ext cx="10515600" cy="734101"/>
          </a:xfrm>
        </p:spPr>
        <p:txBody>
          <a:bodyPr>
            <a:normAutofit/>
          </a:bodyPr>
          <a:lstStyle>
            <a:lvl1pPr algn="ctr">
              <a:defRPr sz="4000" b="1" i="0">
                <a:solidFill>
                  <a:srgbClr val="2B2B2B"/>
                </a:solidFill>
                <a:latin typeface="Proxima Nova Extrabold" panose="02000506030000020004" pitchFamily="2" charset="0"/>
              </a:defRPr>
            </a:lvl1pPr>
          </a:lstStyle>
          <a:p>
            <a:pPr algn="ctr"/>
            <a:r>
              <a:rPr lang="en-US" sz="4000" b="1" spc="-70" dirty="0">
                <a:solidFill>
                  <a:srgbClr val="2B2B2B"/>
                </a:solidFill>
                <a:latin typeface="Proxima Nova Extrabold" panose="02000506030000020004" pitchFamily="2" charset="0"/>
              </a:rPr>
              <a:t>Rock Is an </a:t>
            </a:r>
            <a:r>
              <a:rPr lang="en-US" sz="4000" b="1" spc="-70" dirty="0">
                <a:gradFill>
                  <a:gsLst>
                    <a:gs pos="48000">
                      <a:srgbClr val="F48653"/>
                    </a:gs>
                    <a:gs pos="22000">
                      <a:srgbClr val="FDCE56"/>
                    </a:gs>
                    <a:gs pos="68000">
                      <a:srgbClr val="F06552"/>
                    </a:gs>
                  </a:gsLst>
                  <a:lin ang="0" scaled="1"/>
                </a:gradFill>
                <a:latin typeface="Proxima Nova Extrabold" panose="02000506030000020004" pitchFamily="2" charset="0"/>
              </a:rPr>
              <a:t>Innovation Toolkit </a:t>
            </a:r>
            <a:r>
              <a:rPr lang="en-US" sz="4000" b="1" spc="-70" dirty="0">
                <a:solidFill>
                  <a:srgbClr val="2B2B2B"/>
                </a:solidFill>
                <a:latin typeface="Proxima Nova Extrabold" panose="02000506030000020004" pitchFamily="2" charset="0"/>
              </a:rPr>
              <a:t>for Churches​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EA6176-3FCA-CBDC-B947-BCDFF5BB6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228600"/>
            <a:ext cx="619125" cy="6191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9C1B37-BA14-B368-2B5C-2D93AEA94C6E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gradFill flip="none" rotWithShape="1">
            <a:gsLst>
              <a:gs pos="79000">
                <a:srgbClr val="F48653"/>
              </a:gs>
              <a:gs pos="0">
                <a:srgbClr val="FDCE56"/>
              </a:gs>
              <a:gs pos="100000">
                <a:srgbClr val="F0655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9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56FB0-9682-60E6-52BD-1CEB36C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058"/>
            <a:ext cx="10515600" cy="578207"/>
          </a:xfrm>
        </p:spPr>
        <p:txBody>
          <a:bodyPr>
            <a:normAutofit/>
          </a:bodyPr>
          <a:lstStyle>
            <a:lvl1pPr algn="ctr">
              <a:defRPr sz="4000" b="1" i="0">
                <a:solidFill>
                  <a:srgbClr val="2B2B2B"/>
                </a:solidFill>
                <a:latin typeface="Proxima Nova Extrabold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EA6176-3FCA-CBDC-B947-BCDFF5BB6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228600"/>
            <a:ext cx="619125" cy="6191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9C1B37-BA14-B368-2B5C-2D93AEA94C6E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gradFill flip="none" rotWithShape="1">
            <a:gsLst>
              <a:gs pos="79000">
                <a:srgbClr val="F48653"/>
              </a:gs>
              <a:gs pos="0">
                <a:srgbClr val="FDCE56"/>
              </a:gs>
              <a:gs pos="100000">
                <a:srgbClr val="F0655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E29374FA-73BC-3A03-6049-515569175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188720"/>
            <a:ext cx="5157787" cy="498348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4FA149BE-6F0B-6A5D-65A1-3DFF396CBA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1188720"/>
            <a:ext cx="5183188" cy="498348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9664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56FB0-9682-60E6-52BD-1CEB36C2D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1111"/>
            <a:ext cx="10515600" cy="734101"/>
          </a:xfrm>
          <a:noFill/>
        </p:spPr>
        <p:txBody>
          <a:bodyPr/>
          <a:lstStyle>
            <a:lvl1pPr algn="ctr">
              <a:defRPr b="1" i="0">
                <a:solidFill>
                  <a:srgbClr val="F16E52"/>
                </a:solidFill>
                <a:latin typeface="Proxima Nova Extrabold" panose="02000506030000020004" pitchFamily="2" charset="0"/>
              </a:defRPr>
            </a:lvl1pPr>
          </a:lstStyle>
          <a:p>
            <a:r>
              <a:rPr lang="en-US" sz="4400" spc="-100" dirty="0">
                <a:solidFill>
                  <a:srgbClr val="2B2B2B"/>
                </a:solidFill>
                <a:latin typeface="Proxima Nova" panose="02000506030000020004" pitchFamily="2" charset="0"/>
              </a:rPr>
              <a:t>Actively Use Rock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64263-44B1-2713-42DA-1DF47324C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0625"/>
            <a:ext cx="10515600" cy="4986339"/>
          </a:xfrm>
        </p:spPr>
        <p:txBody>
          <a:bodyPr/>
          <a:lstStyle>
            <a:lvl1pPr>
              <a:defRPr>
                <a:solidFill>
                  <a:srgbClr val="2B2B2B"/>
                </a:solidFill>
              </a:defRPr>
            </a:lvl1pPr>
            <a:lvl2pPr>
              <a:defRPr>
                <a:solidFill>
                  <a:srgbClr val="2B2B2B"/>
                </a:solidFill>
              </a:defRPr>
            </a:lvl2pPr>
            <a:lvl3pPr>
              <a:defRPr>
                <a:solidFill>
                  <a:srgbClr val="2B2B2B"/>
                </a:solidFill>
              </a:defRPr>
            </a:lvl3pPr>
            <a:lvl4pPr>
              <a:defRPr>
                <a:solidFill>
                  <a:srgbClr val="2B2B2B"/>
                </a:solidFill>
              </a:defRPr>
            </a:lvl4pPr>
            <a:lvl5pPr>
              <a:defRPr>
                <a:solidFill>
                  <a:srgbClr val="2B2B2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EA6176-3FCA-CBDC-B947-BCDFF5BB6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228600"/>
            <a:ext cx="619125" cy="6191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9C1B37-BA14-B368-2B5C-2D93AEA94C6E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gradFill flip="none" rotWithShape="1">
            <a:gsLst>
              <a:gs pos="79000">
                <a:srgbClr val="F48653"/>
              </a:gs>
              <a:gs pos="0">
                <a:srgbClr val="FDCE56"/>
              </a:gs>
              <a:gs pos="100000">
                <a:srgbClr val="F0655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39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and Wind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64263-44B1-2713-42DA-1DF47324C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923" y="229408"/>
            <a:ext cx="10780384" cy="5869639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2B2B2B"/>
                </a:solidFill>
              </a:defRPr>
            </a:lvl1pPr>
            <a:lvl2pPr>
              <a:defRPr>
                <a:solidFill>
                  <a:srgbClr val="2B2B2B"/>
                </a:solidFill>
              </a:defRPr>
            </a:lvl2pPr>
            <a:lvl3pPr>
              <a:defRPr>
                <a:solidFill>
                  <a:srgbClr val="2B2B2B"/>
                </a:solidFill>
              </a:defRPr>
            </a:lvl3pPr>
            <a:lvl4pPr>
              <a:defRPr>
                <a:solidFill>
                  <a:srgbClr val="2B2B2B"/>
                </a:solidFill>
              </a:defRPr>
            </a:lvl4pPr>
            <a:lvl5pPr>
              <a:defRPr>
                <a:solidFill>
                  <a:srgbClr val="2B2B2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EA6176-3FCA-CBDC-B947-BCDFF5BB6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228600"/>
            <a:ext cx="619125" cy="6191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9C1B37-BA14-B368-2B5C-2D93AEA94C6E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gradFill flip="none" rotWithShape="1">
            <a:gsLst>
              <a:gs pos="79000">
                <a:srgbClr val="F48653"/>
              </a:gs>
              <a:gs pos="0">
                <a:srgbClr val="FDCE56"/>
              </a:gs>
              <a:gs pos="100000">
                <a:srgbClr val="F0655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9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9D416D-97E6-98D9-24F6-05FE70C4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EB386-D7A9-C744-443B-FC2458CC3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102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2" r:id="rId4"/>
    <p:sldLayoutId id="2147483671" r:id="rId5"/>
    <p:sldLayoutId id="2147483669" r:id="rId6"/>
    <p:sldLayoutId id="2147483667" r:id="rId7"/>
    <p:sldLayoutId id="2147483663" r:id="rId8"/>
    <p:sldLayoutId id="2147483675" r:id="rId9"/>
    <p:sldLayoutId id="2147483653" r:id="rId10"/>
    <p:sldLayoutId id="2147483662" r:id="rId11"/>
    <p:sldLayoutId id="2147483674" r:id="rId12"/>
    <p:sldLayoutId id="2147483651" r:id="rId13"/>
    <p:sldLayoutId id="2147483673" r:id="rId14"/>
    <p:sldLayoutId id="2147483665" r:id="rId15"/>
    <p:sldLayoutId id="2147483666" r:id="rId16"/>
    <p:sldLayoutId id="2147483655" r:id="rId17"/>
    <p:sldLayoutId id="2147483658" r:id="rId18"/>
    <p:sldLayoutId id="2147483659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Proxima Nova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Proxima Nova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Proxima Nova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Proxima Nova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roxima Nova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roxima Nova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33523-36A3-8CD7-641A-06671334E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52832-A119-D8FE-E858-03862B060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 b="1" spc="-250" dirty="0">
                <a:ln w="12700">
                  <a:solidFill>
                    <a:schemeClr val="bg1">
                      <a:alpha val="75232"/>
                    </a:schemeClr>
                  </a:solidFill>
                </a:ln>
                <a:gradFill>
                  <a:gsLst>
                    <a:gs pos="0">
                      <a:srgbClr val="FB9043"/>
                    </a:gs>
                    <a:gs pos="76000">
                      <a:srgbClr val="FFD4AE"/>
                    </a:gs>
                    <a:gs pos="99000">
                      <a:srgbClr val="FFFFFF">
                        <a:alpha val="89800"/>
                      </a:srgbClr>
                    </a:gs>
                  </a:gsLst>
                  <a:lin ang="5400000" scaled="1"/>
                </a:gradFill>
                <a:effectLst>
                  <a:outerShdw blurRad="174266" dist="43567" dir="5400000" algn="ctr" rotWithShape="0">
                    <a:srgbClr val="000000">
                      <a:alpha val="22397"/>
                    </a:srgbClr>
                  </a:outerShdw>
                </a:effectLst>
                <a:latin typeface="Proxima Nova Extrabold" panose="02000506030000020004" pitchFamily="2" charset="0"/>
              </a:rPr>
              <a:t>Plugin Development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55832B-487A-AE65-66E7-5AAB1A2FF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Understanding the new patterns and tools for plugin development</a:t>
            </a:r>
          </a:p>
        </p:txBody>
      </p:sp>
    </p:spTree>
    <p:extLst>
      <p:ext uri="{BB962C8B-B14F-4D97-AF65-F5344CB8AC3E}">
        <p14:creationId xmlns:p14="http://schemas.microsoft.com/office/powerpoint/2010/main" val="864918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76F2A-FD21-F8BE-4CD8-D52F852C5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CFFD3-BAF9-7BDC-BFD9-FA72EE785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16E52"/>
                </a:solidFill>
              </a:rPr>
              <a:t>Repositories</a:t>
            </a:r>
          </a:p>
        </p:txBody>
      </p:sp>
      <p:sp>
        <p:nvSpPr>
          <p:cNvPr id="90" name="Rounded Rectangle 3">
            <a:extLst>
              <a:ext uri="{FF2B5EF4-FFF2-40B4-BE49-F238E27FC236}">
                <a16:creationId xmlns:a16="http://schemas.microsoft.com/office/drawing/2014/main" id="{35A41C69-DA18-CED4-867F-F327C9404090}"/>
              </a:ext>
            </a:extLst>
          </p:cNvPr>
          <p:cNvSpPr/>
          <p:nvPr/>
        </p:nvSpPr>
        <p:spPr>
          <a:xfrm>
            <a:off x="7029449" y="1884452"/>
            <a:ext cx="2770632" cy="548640"/>
          </a:xfrm>
          <a:prstGeom prst="roundRect">
            <a:avLst>
              <a:gd name="adj" fmla="val 5155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DA83C12-6520-3829-626A-CF2D93BC2777}"/>
              </a:ext>
            </a:extLst>
          </p:cNvPr>
          <p:cNvSpPr txBox="1"/>
          <p:nvPr/>
        </p:nvSpPr>
        <p:spPr>
          <a:xfrm>
            <a:off x="7464247" y="1880951"/>
            <a:ext cx="2432304" cy="5486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140"/>
              </a:lnSpc>
            </a:pPr>
            <a:r>
              <a:rPr lang="en-US" sz="2400" spc="-50" dirty="0">
                <a:solidFill>
                  <a:srgbClr val="2B2B2B"/>
                </a:solidFill>
                <a:latin typeface="Proxima Nova" panose="02000506030000020004" pitchFamily="2" charset="0"/>
              </a:rPr>
              <a:t>Plugin A</a:t>
            </a:r>
            <a:endParaRPr lang="en-US" sz="2400" spc="-50" dirty="0">
              <a:gradFill flip="none" rotWithShape="1">
                <a:gsLst>
                  <a:gs pos="0">
                    <a:srgbClr val="FDEA5C"/>
                  </a:gs>
                  <a:gs pos="52000">
                    <a:srgbClr val="FAAA4D"/>
                  </a:gs>
                  <a:gs pos="100000">
                    <a:srgbClr val="EF6653"/>
                  </a:gs>
                </a:gsLst>
                <a:lin ang="0" scaled="1"/>
                <a:tileRect/>
              </a:gradFill>
              <a:latin typeface="Proxima Nova" panose="02000506030000020004" pitchFamily="2" charset="0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334AD24-A2AD-3A7A-F10E-0471FF5202B8}"/>
              </a:ext>
            </a:extLst>
          </p:cNvPr>
          <p:cNvGrpSpPr>
            <a:grpSpLocks noChangeAspect="1"/>
          </p:cNvGrpSpPr>
          <p:nvPr/>
        </p:nvGrpSpPr>
        <p:grpSpPr>
          <a:xfrm>
            <a:off x="7165234" y="1996792"/>
            <a:ext cx="283464" cy="323959"/>
            <a:chOff x="6029325" y="3352800"/>
            <a:chExt cx="133350" cy="152400"/>
          </a:xfrm>
        </p:grpSpPr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6EEF3E6-FB7E-8E5F-940B-7CF8039E7B52}"/>
                </a:ext>
              </a:extLst>
            </p:cNvPr>
            <p:cNvSpPr/>
            <p:nvPr/>
          </p:nvSpPr>
          <p:spPr>
            <a:xfrm>
              <a:off x="6029325" y="346710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39665A2-EE0C-FC60-227C-D6DE37CB77C4}"/>
                </a:ext>
              </a:extLst>
            </p:cNvPr>
            <p:cNvSpPr/>
            <p:nvPr/>
          </p:nvSpPr>
          <p:spPr>
            <a:xfrm>
              <a:off x="6029325" y="335280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F3E681E-8441-C148-AC91-FB64FDB6159F}"/>
                </a:ext>
              </a:extLst>
            </p:cNvPr>
            <p:cNvSpPr/>
            <p:nvPr/>
          </p:nvSpPr>
          <p:spPr>
            <a:xfrm>
              <a:off x="6124575" y="340995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5E46F2F-751D-E19D-5962-2F19161C8E59}"/>
                </a:ext>
              </a:extLst>
            </p:cNvPr>
            <p:cNvSpPr/>
            <p:nvPr/>
          </p:nvSpPr>
          <p:spPr>
            <a:xfrm>
              <a:off x="6048375" y="3390900"/>
              <a:ext cx="9525" cy="76200"/>
            </a:xfrm>
            <a:custGeom>
              <a:avLst/>
              <a:gdLst>
                <a:gd name="connsiteX0" fmla="*/ 0 w 9525"/>
                <a:gd name="connsiteY0" fmla="*/ 0 h 76200"/>
                <a:gd name="connsiteX1" fmla="*/ 0 w 9525"/>
                <a:gd name="connsiteY1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FFCB0A0-52BE-BA31-D195-2149643EB900}"/>
                </a:ext>
              </a:extLst>
            </p:cNvPr>
            <p:cNvSpPr/>
            <p:nvPr/>
          </p:nvSpPr>
          <p:spPr>
            <a:xfrm>
              <a:off x="6048375" y="3390900"/>
              <a:ext cx="76200" cy="38100"/>
            </a:xfrm>
            <a:custGeom>
              <a:avLst/>
              <a:gdLst>
                <a:gd name="connsiteX0" fmla="*/ 0 w 76200"/>
                <a:gd name="connsiteY0" fmla="*/ 0 h 38100"/>
                <a:gd name="connsiteX1" fmla="*/ 38100 w 76200"/>
                <a:gd name="connsiteY1" fmla="*/ 38100 h 38100"/>
                <a:gd name="connsiteX2" fmla="*/ 76200 w 76200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0" y="0"/>
                  </a:moveTo>
                  <a:cubicBezTo>
                    <a:pt x="0" y="21042"/>
                    <a:pt x="17058" y="38100"/>
                    <a:pt x="38100" y="38100"/>
                  </a:cubicBezTo>
                  <a:lnTo>
                    <a:pt x="76200" y="3810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5" name="Rounded Rectangle 3">
            <a:extLst>
              <a:ext uri="{FF2B5EF4-FFF2-40B4-BE49-F238E27FC236}">
                <a16:creationId xmlns:a16="http://schemas.microsoft.com/office/drawing/2014/main" id="{15CC73AD-BD5E-D5A4-EE04-2A755E04355C}"/>
              </a:ext>
            </a:extLst>
          </p:cNvPr>
          <p:cNvSpPr/>
          <p:nvPr/>
        </p:nvSpPr>
        <p:spPr>
          <a:xfrm>
            <a:off x="1647826" y="3091493"/>
            <a:ext cx="3514725" cy="548640"/>
          </a:xfrm>
          <a:prstGeom prst="roundRect">
            <a:avLst>
              <a:gd name="adj" fmla="val 5155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B3E4620-2524-F24E-B9DE-AE5FD1736AC9}"/>
              </a:ext>
            </a:extLst>
          </p:cNvPr>
          <p:cNvSpPr txBox="1"/>
          <p:nvPr/>
        </p:nvSpPr>
        <p:spPr>
          <a:xfrm>
            <a:off x="2082624" y="3091493"/>
            <a:ext cx="2432304" cy="5486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140"/>
              </a:lnSpc>
            </a:pPr>
            <a:r>
              <a:rPr lang="en-US" sz="2400" spc="-50" dirty="0">
                <a:solidFill>
                  <a:srgbClr val="2B2B2B"/>
                </a:solidFill>
                <a:latin typeface="Proxima Nova" panose="02000506030000020004" pitchFamily="2" charset="0"/>
              </a:rPr>
              <a:t>Environment</a:t>
            </a:r>
            <a:endParaRPr lang="en-US" sz="2400" spc="-50" dirty="0">
              <a:gradFill flip="none" rotWithShape="1">
                <a:gsLst>
                  <a:gs pos="0">
                    <a:srgbClr val="FDEA5C"/>
                  </a:gs>
                  <a:gs pos="52000">
                    <a:srgbClr val="FAAA4D"/>
                  </a:gs>
                  <a:gs pos="100000">
                    <a:srgbClr val="EF6653"/>
                  </a:gs>
                </a:gsLst>
                <a:lin ang="0" scaled="1"/>
                <a:tileRect/>
              </a:gradFill>
              <a:latin typeface="Proxima Nova" panose="02000506030000020004" pitchFamily="2" charset="0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2B36C82-1D2C-DDD1-7A11-4BADAE758F23}"/>
              </a:ext>
            </a:extLst>
          </p:cNvPr>
          <p:cNvGrpSpPr>
            <a:grpSpLocks noChangeAspect="1"/>
          </p:cNvGrpSpPr>
          <p:nvPr/>
        </p:nvGrpSpPr>
        <p:grpSpPr>
          <a:xfrm>
            <a:off x="1793424" y="3203833"/>
            <a:ext cx="283464" cy="323959"/>
            <a:chOff x="6029325" y="3352800"/>
            <a:chExt cx="133350" cy="152400"/>
          </a:xfrm>
        </p:grpSpPr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5CAADB8-4D84-0BC2-0CA3-1164115CE980}"/>
                </a:ext>
              </a:extLst>
            </p:cNvPr>
            <p:cNvSpPr/>
            <p:nvPr/>
          </p:nvSpPr>
          <p:spPr>
            <a:xfrm>
              <a:off x="6029325" y="346710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C68474D-3079-24CE-D5FF-89AB4F50B333}"/>
                </a:ext>
              </a:extLst>
            </p:cNvPr>
            <p:cNvSpPr/>
            <p:nvPr/>
          </p:nvSpPr>
          <p:spPr>
            <a:xfrm>
              <a:off x="6029325" y="335280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4F66BD9-69E6-2DB4-7D00-3FE3B7266B31}"/>
                </a:ext>
              </a:extLst>
            </p:cNvPr>
            <p:cNvSpPr/>
            <p:nvPr/>
          </p:nvSpPr>
          <p:spPr>
            <a:xfrm>
              <a:off x="6124575" y="340995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C860600-59FE-C99B-0EAB-585B6654F275}"/>
                </a:ext>
              </a:extLst>
            </p:cNvPr>
            <p:cNvSpPr/>
            <p:nvPr/>
          </p:nvSpPr>
          <p:spPr>
            <a:xfrm>
              <a:off x="6048375" y="3390900"/>
              <a:ext cx="9525" cy="76200"/>
            </a:xfrm>
            <a:custGeom>
              <a:avLst/>
              <a:gdLst>
                <a:gd name="connsiteX0" fmla="*/ 0 w 9525"/>
                <a:gd name="connsiteY0" fmla="*/ 0 h 76200"/>
                <a:gd name="connsiteX1" fmla="*/ 0 w 9525"/>
                <a:gd name="connsiteY1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F0E8B8B-73A5-3AA6-53BC-14BA1B953826}"/>
                </a:ext>
              </a:extLst>
            </p:cNvPr>
            <p:cNvSpPr/>
            <p:nvPr/>
          </p:nvSpPr>
          <p:spPr>
            <a:xfrm>
              <a:off x="6048375" y="3390900"/>
              <a:ext cx="76200" cy="38100"/>
            </a:xfrm>
            <a:custGeom>
              <a:avLst/>
              <a:gdLst>
                <a:gd name="connsiteX0" fmla="*/ 0 w 76200"/>
                <a:gd name="connsiteY0" fmla="*/ 0 h 38100"/>
                <a:gd name="connsiteX1" fmla="*/ 38100 w 76200"/>
                <a:gd name="connsiteY1" fmla="*/ 38100 h 38100"/>
                <a:gd name="connsiteX2" fmla="*/ 76200 w 76200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0" y="0"/>
                  </a:moveTo>
                  <a:cubicBezTo>
                    <a:pt x="0" y="21042"/>
                    <a:pt x="17058" y="38100"/>
                    <a:pt x="38100" y="38100"/>
                  </a:cubicBezTo>
                  <a:lnTo>
                    <a:pt x="76200" y="3810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9" name="Rounded Rectangle 3">
            <a:extLst>
              <a:ext uri="{FF2B5EF4-FFF2-40B4-BE49-F238E27FC236}">
                <a16:creationId xmlns:a16="http://schemas.microsoft.com/office/drawing/2014/main" id="{83F91E03-6EA6-7A9D-E71B-DC227BD8ED13}"/>
              </a:ext>
            </a:extLst>
          </p:cNvPr>
          <p:cNvSpPr/>
          <p:nvPr/>
        </p:nvSpPr>
        <p:spPr>
          <a:xfrm>
            <a:off x="7029448" y="4249951"/>
            <a:ext cx="2770632" cy="548640"/>
          </a:xfrm>
          <a:prstGeom prst="roundRect">
            <a:avLst>
              <a:gd name="adj" fmla="val 5155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8ED5383-6CE4-2DF6-D54C-019C0995A592}"/>
              </a:ext>
            </a:extLst>
          </p:cNvPr>
          <p:cNvSpPr txBox="1"/>
          <p:nvPr/>
        </p:nvSpPr>
        <p:spPr>
          <a:xfrm>
            <a:off x="7464245" y="4246449"/>
            <a:ext cx="2432304" cy="5486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140"/>
              </a:lnSpc>
            </a:pPr>
            <a:r>
              <a:rPr lang="en-US" sz="2400" spc="-50" dirty="0">
                <a:solidFill>
                  <a:srgbClr val="2B2B2B"/>
                </a:solidFill>
                <a:latin typeface="Proxima Nova" panose="02000506030000020004" pitchFamily="2" charset="0"/>
              </a:rPr>
              <a:t>Plugin C</a:t>
            </a:r>
            <a:endParaRPr lang="en-US" sz="2400" spc="-50" dirty="0">
              <a:gradFill flip="none" rotWithShape="1">
                <a:gsLst>
                  <a:gs pos="0">
                    <a:srgbClr val="FDEA5C"/>
                  </a:gs>
                  <a:gs pos="52000">
                    <a:srgbClr val="FAAA4D"/>
                  </a:gs>
                  <a:gs pos="100000">
                    <a:srgbClr val="EF6653"/>
                  </a:gs>
                </a:gsLst>
                <a:lin ang="0" scaled="1"/>
                <a:tileRect/>
              </a:gradFill>
              <a:latin typeface="Proxima Nova" panose="02000506030000020004" pitchFamily="2" charset="0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E835926C-7E32-42E5-57C8-77C040849A1B}"/>
              </a:ext>
            </a:extLst>
          </p:cNvPr>
          <p:cNvGrpSpPr>
            <a:grpSpLocks noChangeAspect="1"/>
          </p:cNvGrpSpPr>
          <p:nvPr/>
        </p:nvGrpSpPr>
        <p:grpSpPr>
          <a:xfrm>
            <a:off x="7165233" y="4362290"/>
            <a:ext cx="283464" cy="323959"/>
            <a:chOff x="6029325" y="3352800"/>
            <a:chExt cx="133350" cy="152400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08F71D47-A8A5-8B2A-04E1-F3421F80D3B4}"/>
                </a:ext>
              </a:extLst>
            </p:cNvPr>
            <p:cNvSpPr/>
            <p:nvPr/>
          </p:nvSpPr>
          <p:spPr>
            <a:xfrm>
              <a:off x="6029325" y="346710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676A11A-2DB4-3496-ECC2-0DD39AA0532D}"/>
                </a:ext>
              </a:extLst>
            </p:cNvPr>
            <p:cNvSpPr/>
            <p:nvPr/>
          </p:nvSpPr>
          <p:spPr>
            <a:xfrm>
              <a:off x="6029325" y="335280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B2FF229-DBAD-88C4-1BD5-A9233439FC3B}"/>
                </a:ext>
              </a:extLst>
            </p:cNvPr>
            <p:cNvSpPr/>
            <p:nvPr/>
          </p:nvSpPr>
          <p:spPr>
            <a:xfrm>
              <a:off x="6124575" y="340995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ABCAD73-6B3C-FE50-C134-D1836A0B56A6}"/>
                </a:ext>
              </a:extLst>
            </p:cNvPr>
            <p:cNvSpPr/>
            <p:nvPr/>
          </p:nvSpPr>
          <p:spPr>
            <a:xfrm>
              <a:off x="6048375" y="3390900"/>
              <a:ext cx="9525" cy="76200"/>
            </a:xfrm>
            <a:custGeom>
              <a:avLst/>
              <a:gdLst>
                <a:gd name="connsiteX0" fmla="*/ 0 w 9525"/>
                <a:gd name="connsiteY0" fmla="*/ 0 h 76200"/>
                <a:gd name="connsiteX1" fmla="*/ 0 w 9525"/>
                <a:gd name="connsiteY1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4D98F77-A6B3-3A51-0924-0A9EB18BFACF}"/>
                </a:ext>
              </a:extLst>
            </p:cNvPr>
            <p:cNvSpPr/>
            <p:nvPr/>
          </p:nvSpPr>
          <p:spPr>
            <a:xfrm>
              <a:off x="6048375" y="3390900"/>
              <a:ext cx="76200" cy="38100"/>
            </a:xfrm>
            <a:custGeom>
              <a:avLst/>
              <a:gdLst>
                <a:gd name="connsiteX0" fmla="*/ 0 w 76200"/>
                <a:gd name="connsiteY0" fmla="*/ 0 h 38100"/>
                <a:gd name="connsiteX1" fmla="*/ 38100 w 76200"/>
                <a:gd name="connsiteY1" fmla="*/ 38100 h 38100"/>
                <a:gd name="connsiteX2" fmla="*/ 76200 w 76200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0" y="0"/>
                  </a:moveTo>
                  <a:cubicBezTo>
                    <a:pt x="0" y="21042"/>
                    <a:pt x="17058" y="38100"/>
                    <a:pt x="38100" y="38100"/>
                  </a:cubicBezTo>
                  <a:lnTo>
                    <a:pt x="76200" y="3810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8" name="Rounded Rectangle 3">
            <a:extLst>
              <a:ext uri="{FF2B5EF4-FFF2-40B4-BE49-F238E27FC236}">
                <a16:creationId xmlns:a16="http://schemas.microsoft.com/office/drawing/2014/main" id="{58727B36-897C-E6DC-12B0-26D7A168C5D9}"/>
              </a:ext>
            </a:extLst>
          </p:cNvPr>
          <p:cNvSpPr/>
          <p:nvPr/>
        </p:nvSpPr>
        <p:spPr>
          <a:xfrm>
            <a:off x="7029447" y="3067201"/>
            <a:ext cx="2770632" cy="548640"/>
          </a:xfrm>
          <a:prstGeom prst="roundRect">
            <a:avLst>
              <a:gd name="adj" fmla="val 5155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8FCA90F-F2C0-8041-2580-5B55595DBF40}"/>
              </a:ext>
            </a:extLst>
          </p:cNvPr>
          <p:cNvSpPr txBox="1"/>
          <p:nvPr/>
        </p:nvSpPr>
        <p:spPr>
          <a:xfrm>
            <a:off x="7464245" y="3063700"/>
            <a:ext cx="2432304" cy="5486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140"/>
              </a:lnSpc>
            </a:pPr>
            <a:r>
              <a:rPr lang="en-US" sz="2400" spc="-50" dirty="0">
                <a:solidFill>
                  <a:srgbClr val="2B2B2B"/>
                </a:solidFill>
                <a:latin typeface="Proxima Nova" panose="02000506030000020004" pitchFamily="2" charset="0"/>
              </a:rPr>
              <a:t>Plugin B</a:t>
            </a:r>
            <a:endParaRPr lang="en-US" sz="2400" spc="-50" dirty="0">
              <a:gradFill flip="none" rotWithShape="1">
                <a:gsLst>
                  <a:gs pos="0">
                    <a:srgbClr val="FDEA5C"/>
                  </a:gs>
                  <a:gs pos="52000">
                    <a:srgbClr val="FAAA4D"/>
                  </a:gs>
                  <a:gs pos="100000">
                    <a:srgbClr val="EF6653"/>
                  </a:gs>
                </a:gsLst>
                <a:lin ang="0" scaled="1"/>
                <a:tileRect/>
              </a:gradFill>
              <a:latin typeface="Proxima Nova" panose="02000506030000020004" pitchFamily="2" charset="0"/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A41C7FDF-D23B-AA1F-7D03-B8CA56391C58}"/>
              </a:ext>
            </a:extLst>
          </p:cNvPr>
          <p:cNvGrpSpPr>
            <a:grpSpLocks noChangeAspect="1"/>
          </p:cNvGrpSpPr>
          <p:nvPr/>
        </p:nvGrpSpPr>
        <p:grpSpPr>
          <a:xfrm>
            <a:off x="7165232" y="3179542"/>
            <a:ext cx="283464" cy="323959"/>
            <a:chOff x="6029325" y="3352800"/>
            <a:chExt cx="133350" cy="152400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04406BE-ED5C-2A2B-4430-AC81218A91E0}"/>
                </a:ext>
              </a:extLst>
            </p:cNvPr>
            <p:cNvSpPr/>
            <p:nvPr/>
          </p:nvSpPr>
          <p:spPr>
            <a:xfrm>
              <a:off x="6029325" y="346710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675CA4BE-84EB-968A-99E4-D6F316F08739}"/>
                </a:ext>
              </a:extLst>
            </p:cNvPr>
            <p:cNvSpPr/>
            <p:nvPr/>
          </p:nvSpPr>
          <p:spPr>
            <a:xfrm>
              <a:off x="6029325" y="335280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D738175-A8D4-5626-6AFD-D53AFD705981}"/>
                </a:ext>
              </a:extLst>
            </p:cNvPr>
            <p:cNvSpPr/>
            <p:nvPr/>
          </p:nvSpPr>
          <p:spPr>
            <a:xfrm>
              <a:off x="6124575" y="340995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D7A08A8D-BC90-B10A-EAAB-AA2762A0A875}"/>
                </a:ext>
              </a:extLst>
            </p:cNvPr>
            <p:cNvSpPr/>
            <p:nvPr/>
          </p:nvSpPr>
          <p:spPr>
            <a:xfrm>
              <a:off x="6048375" y="3390900"/>
              <a:ext cx="9525" cy="76200"/>
            </a:xfrm>
            <a:custGeom>
              <a:avLst/>
              <a:gdLst>
                <a:gd name="connsiteX0" fmla="*/ 0 w 9525"/>
                <a:gd name="connsiteY0" fmla="*/ 0 h 76200"/>
                <a:gd name="connsiteX1" fmla="*/ 0 w 9525"/>
                <a:gd name="connsiteY1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5CD559DE-EDB1-AB66-2831-A068129C0F5D}"/>
                </a:ext>
              </a:extLst>
            </p:cNvPr>
            <p:cNvSpPr/>
            <p:nvPr/>
          </p:nvSpPr>
          <p:spPr>
            <a:xfrm>
              <a:off x="6048375" y="3390900"/>
              <a:ext cx="76200" cy="38100"/>
            </a:xfrm>
            <a:custGeom>
              <a:avLst/>
              <a:gdLst>
                <a:gd name="connsiteX0" fmla="*/ 0 w 76200"/>
                <a:gd name="connsiteY0" fmla="*/ 0 h 38100"/>
                <a:gd name="connsiteX1" fmla="*/ 38100 w 76200"/>
                <a:gd name="connsiteY1" fmla="*/ 38100 h 38100"/>
                <a:gd name="connsiteX2" fmla="*/ 76200 w 76200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0" y="0"/>
                  </a:moveTo>
                  <a:cubicBezTo>
                    <a:pt x="0" y="21042"/>
                    <a:pt x="17058" y="38100"/>
                    <a:pt x="38100" y="38100"/>
                  </a:cubicBezTo>
                  <a:lnTo>
                    <a:pt x="76200" y="3810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7504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C995B-B0A2-BF75-2096-154EA10DC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EB102-FCAB-97F7-FCD4-3F0ED7DC9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16E52"/>
                </a:solidFill>
              </a:rPr>
              <a:t>Terminology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4FCD58-5C73-0472-60BA-A06C772352B2}"/>
              </a:ext>
            </a:extLst>
          </p:cNvPr>
          <p:cNvGrpSpPr/>
          <p:nvPr/>
        </p:nvGrpSpPr>
        <p:grpSpPr>
          <a:xfrm>
            <a:off x="838200" y="1904971"/>
            <a:ext cx="4767262" cy="3253618"/>
            <a:chOff x="1117775" y="2168988"/>
            <a:chExt cx="3192038" cy="325361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2E7554F-7F05-B8F3-0530-EC31C4170D8F}"/>
                </a:ext>
              </a:extLst>
            </p:cNvPr>
            <p:cNvSpPr/>
            <p:nvPr/>
          </p:nvSpPr>
          <p:spPr>
            <a:xfrm>
              <a:off x="1117775" y="2323088"/>
              <a:ext cx="3192038" cy="3099518"/>
            </a:xfrm>
            <a:prstGeom prst="roundRect">
              <a:avLst>
                <a:gd name="adj" fmla="val 51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4923ED-1371-ECA8-2AC2-D9AAFEB5AD91}"/>
                </a:ext>
              </a:extLst>
            </p:cNvPr>
            <p:cNvSpPr txBox="1"/>
            <p:nvPr/>
          </p:nvSpPr>
          <p:spPr>
            <a:xfrm>
              <a:off x="1281351" y="3046686"/>
              <a:ext cx="968359" cy="489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140"/>
                </a:lnSpc>
              </a:pPr>
              <a:r>
                <a:rPr lang="en-US" sz="3200" b="1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Plugin</a:t>
              </a:r>
              <a:endParaRPr lang="en-US" sz="3200" b="1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DF113E-8712-5855-0710-EA1B98A6D0EC}"/>
                </a:ext>
              </a:extLst>
            </p:cNvPr>
            <p:cNvSpPr txBox="1"/>
            <p:nvPr/>
          </p:nvSpPr>
          <p:spPr>
            <a:xfrm>
              <a:off x="1285895" y="4058060"/>
              <a:ext cx="2599735" cy="1096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ts val="1960"/>
                </a:lnSpc>
                <a:buFont typeface="Arial" panose="020B0604020202020204" pitchFamily="34" charset="0"/>
                <a:buChar char="•"/>
              </a:pPr>
              <a:r>
                <a:rPr lang="en-US" sz="1600" spc="-50" dirty="0">
                  <a:solidFill>
                    <a:schemeClr val="bg1">
                      <a:lumMod val="50000"/>
                      <a:alpha val="79684"/>
                    </a:schemeClr>
                  </a:solidFill>
                  <a:latin typeface="Proxima Nova" panose="02000506030000020004" pitchFamily="2" charset="0"/>
                </a:rPr>
                <a:t>A collection of projects.</a:t>
              </a:r>
            </a:p>
            <a:p>
              <a:pPr marL="285750" indent="-285750">
                <a:lnSpc>
                  <a:spcPts val="1960"/>
                </a:lnSpc>
                <a:buFont typeface="Arial" panose="020B0604020202020204" pitchFamily="34" charset="0"/>
                <a:buChar char="•"/>
              </a:pPr>
              <a:r>
                <a:rPr lang="en-US" sz="1600" spc="-50" dirty="0">
                  <a:solidFill>
                    <a:schemeClr val="bg1">
                      <a:lumMod val="50000"/>
                      <a:alpha val="79684"/>
                    </a:schemeClr>
                  </a:solidFill>
                  <a:latin typeface="Proxima Nova" panose="02000506030000020004" pitchFamily="2" charset="0"/>
                </a:rPr>
                <a:t>Defines version of Rock when compiling.</a:t>
              </a:r>
            </a:p>
            <a:p>
              <a:pPr marL="285750" indent="-285750">
                <a:lnSpc>
                  <a:spcPts val="1960"/>
                </a:lnSpc>
                <a:buFont typeface="Arial" panose="020B0604020202020204" pitchFamily="34" charset="0"/>
                <a:buChar char="•"/>
              </a:pPr>
              <a:r>
                <a:rPr lang="en-US" sz="1600" spc="-50" dirty="0">
                  <a:solidFill>
                    <a:schemeClr val="bg1">
                      <a:lumMod val="50000"/>
                      <a:alpha val="79684"/>
                    </a:schemeClr>
                  </a:solidFill>
                  <a:latin typeface="Proxima Nova" panose="02000506030000020004" pitchFamily="2" charset="0"/>
                </a:rPr>
                <a:t>Contains the </a:t>
              </a:r>
              <a:r>
                <a:rPr lang="en-US" sz="1600" spc="-50" dirty="0" err="1">
                  <a:solidFill>
                    <a:schemeClr val="bg1">
                      <a:lumMod val="50000"/>
                      <a:alpha val="79684"/>
                    </a:schemeClr>
                  </a:solidFill>
                  <a:latin typeface="Proxima Nova" panose="02000506030000020004" pitchFamily="2" charset="0"/>
                </a:rPr>
                <a:t>csproj</a:t>
              </a:r>
              <a:r>
                <a:rPr lang="en-US" sz="1600" spc="-50" dirty="0">
                  <a:solidFill>
                    <a:schemeClr val="bg1">
                      <a:lumMod val="50000"/>
                      <a:alpha val="79684"/>
                    </a:schemeClr>
                  </a:solidFill>
                  <a:latin typeface="Proxima Nova" panose="02000506030000020004" pitchFamily="2" charset="0"/>
                </a:rPr>
                <a:t> file.</a:t>
              </a:r>
            </a:p>
            <a:p>
              <a:pPr marL="285750" indent="-285750">
                <a:lnSpc>
                  <a:spcPts val="1960"/>
                </a:lnSpc>
                <a:buFont typeface="Arial" panose="020B0604020202020204" pitchFamily="34" charset="0"/>
                <a:buChar char="•"/>
              </a:pPr>
              <a:r>
                <a:rPr lang="en-US" sz="1600" spc="-50" dirty="0">
                  <a:solidFill>
                    <a:schemeClr val="bg1">
                      <a:lumMod val="50000"/>
                      <a:alpha val="79684"/>
                    </a:schemeClr>
                  </a:solidFill>
                  <a:latin typeface="Proxima Nova" panose="02000506030000020004" pitchFamily="2" charset="0"/>
                </a:rPr>
                <a:t>No Rock projects or files.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170E2E1-75F9-A56E-A447-A49DDEDE76C6}"/>
                </a:ext>
              </a:extLst>
            </p:cNvPr>
            <p:cNvSpPr/>
            <p:nvPr/>
          </p:nvSpPr>
          <p:spPr>
            <a:xfrm>
              <a:off x="2058757" y="2168988"/>
              <a:ext cx="1310074" cy="319934"/>
            </a:xfrm>
            <a:prstGeom prst="roundRect">
              <a:avLst>
                <a:gd name="adj" fmla="val 18543"/>
              </a:avLst>
            </a:prstGeom>
            <a:solidFill>
              <a:srgbClr val="72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17B66B-ED43-2ED5-B860-9EBB83DCE52E}"/>
              </a:ext>
            </a:extLst>
          </p:cNvPr>
          <p:cNvGrpSpPr/>
          <p:nvPr/>
        </p:nvGrpSpPr>
        <p:grpSpPr>
          <a:xfrm>
            <a:off x="6586537" y="1904971"/>
            <a:ext cx="4767261" cy="3253618"/>
            <a:chOff x="4452241" y="2168988"/>
            <a:chExt cx="3192038" cy="3253618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AB192F2-257C-0675-1AE2-656E5C00635E}"/>
                </a:ext>
              </a:extLst>
            </p:cNvPr>
            <p:cNvSpPr/>
            <p:nvPr/>
          </p:nvSpPr>
          <p:spPr>
            <a:xfrm>
              <a:off x="4452241" y="2323088"/>
              <a:ext cx="3192038" cy="3099518"/>
            </a:xfrm>
            <a:prstGeom prst="roundRect">
              <a:avLst>
                <a:gd name="adj" fmla="val 51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B68D50-63D1-9D2E-A947-46C1953ACC2B}"/>
                </a:ext>
              </a:extLst>
            </p:cNvPr>
            <p:cNvSpPr txBox="1"/>
            <p:nvPr/>
          </p:nvSpPr>
          <p:spPr>
            <a:xfrm>
              <a:off x="4800003" y="3046686"/>
              <a:ext cx="1843123" cy="489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140"/>
                </a:lnSpc>
              </a:pPr>
              <a:r>
                <a:rPr lang="en-US" sz="3200" b="1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Environment</a:t>
              </a:r>
              <a:endParaRPr lang="en-US" sz="3200" b="1" spc="-50" dirty="0">
                <a:gradFill>
                  <a:gsLst>
                    <a:gs pos="0">
                      <a:srgbClr val="FDBE5C"/>
                    </a:gs>
                    <a:gs pos="33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ACC8BF-15EA-8DCD-F462-F95FD5644F07}"/>
                </a:ext>
              </a:extLst>
            </p:cNvPr>
            <p:cNvSpPr txBox="1"/>
            <p:nvPr/>
          </p:nvSpPr>
          <p:spPr>
            <a:xfrm>
              <a:off x="4823445" y="4058060"/>
              <a:ext cx="2493217" cy="1096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ts val="1960"/>
                </a:lnSpc>
                <a:buFont typeface="Arial" panose="020B0604020202020204" pitchFamily="34" charset="0"/>
                <a:buChar char="•"/>
              </a:pPr>
              <a:r>
                <a:rPr lang="en-US" sz="1600" spc="-50" dirty="0">
                  <a:solidFill>
                    <a:schemeClr val="bg1">
                      <a:lumMod val="50000"/>
                      <a:alpha val="79684"/>
                    </a:schemeClr>
                  </a:solidFill>
                  <a:latin typeface="Proxima Nova" panose="02000506030000020004" pitchFamily="2" charset="0"/>
                </a:rPr>
                <a:t>A collection of plugins.</a:t>
              </a:r>
            </a:p>
            <a:p>
              <a:pPr marL="285750" indent="-285750">
                <a:lnSpc>
                  <a:spcPts val="1960"/>
                </a:lnSpc>
                <a:buFont typeface="Arial" panose="020B0604020202020204" pitchFamily="34" charset="0"/>
                <a:buChar char="•"/>
              </a:pPr>
              <a:r>
                <a:rPr lang="en-US" sz="1600" spc="-50" dirty="0">
                  <a:solidFill>
                    <a:schemeClr val="bg1">
                      <a:lumMod val="50000"/>
                      <a:alpha val="79684"/>
                    </a:schemeClr>
                  </a:solidFill>
                  <a:latin typeface="Proxima Nova" panose="02000506030000020004" pitchFamily="2" charset="0"/>
                </a:rPr>
                <a:t>Defines version of Rock when running.</a:t>
              </a:r>
            </a:p>
            <a:p>
              <a:pPr marL="285750" indent="-285750">
                <a:lnSpc>
                  <a:spcPts val="1960"/>
                </a:lnSpc>
                <a:buFont typeface="Arial" panose="020B0604020202020204" pitchFamily="34" charset="0"/>
                <a:buChar char="•"/>
              </a:pPr>
              <a:r>
                <a:rPr lang="en-US" sz="1600" spc="-50" dirty="0">
                  <a:solidFill>
                    <a:schemeClr val="bg1">
                      <a:lumMod val="50000"/>
                      <a:alpha val="79684"/>
                    </a:schemeClr>
                  </a:solidFill>
                  <a:latin typeface="Proxima Nova" panose="02000506030000020004" pitchFamily="2" charset="0"/>
                </a:rPr>
                <a:t>Contains the Visual Studio </a:t>
              </a:r>
              <a:r>
                <a:rPr lang="en-US" sz="1600" spc="-50" dirty="0" err="1">
                  <a:solidFill>
                    <a:schemeClr val="bg1">
                      <a:lumMod val="50000"/>
                      <a:alpha val="79684"/>
                    </a:schemeClr>
                  </a:solidFill>
                  <a:latin typeface="Proxima Nova" panose="02000506030000020004" pitchFamily="2" charset="0"/>
                </a:rPr>
                <a:t>sln</a:t>
              </a:r>
              <a:r>
                <a:rPr lang="en-US" sz="1600" spc="-50" dirty="0">
                  <a:solidFill>
                    <a:schemeClr val="bg1">
                      <a:lumMod val="50000"/>
                      <a:alpha val="79684"/>
                    </a:schemeClr>
                  </a:solidFill>
                  <a:latin typeface="Proxima Nova" panose="02000506030000020004" pitchFamily="2" charset="0"/>
                </a:rPr>
                <a:t> file.</a:t>
              </a:r>
            </a:p>
            <a:p>
              <a:pPr marL="285750" indent="-285750">
                <a:lnSpc>
                  <a:spcPts val="1960"/>
                </a:lnSpc>
                <a:buFont typeface="Arial" panose="020B0604020202020204" pitchFamily="34" charset="0"/>
                <a:buChar char="•"/>
              </a:pPr>
              <a:r>
                <a:rPr lang="en-US" sz="1600" spc="-50" dirty="0">
                  <a:solidFill>
                    <a:schemeClr val="bg1">
                      <a:lumMod val="50000"/>
                      <a:alpha val="79684"/>
                    </a:schemeClr>
                  </a:solidFill>
                  <a:latin typeface="Proxima Nova" panose="02000506030000020004" pitchFamily="2" charset="0"/>
                </a:rPr>
                <a:t>No Rock projects or files.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211CBD5-2009-6FE7-A547-9038F0E26019}"/>
                </a:ext>
              </a:extLst>
            </p:cNvPr>
            <p:cNvSpPr/>
            <p:nvPr/>
          </p:nvSpPr>
          <p:spPr>
            <a:xfrm>
              <a:off x="5393223" y="2168988"/>
              <a:ext cx="1310074" cy="319934"/>
            </a:xfrm>
            <a:prstGeom prst="roundRect">
              <a:avLst>
                <a:gd name="adj" fmla="val 18543"/>
              </a:avLst>
            </a:prstGeom>
            <a:solidFill>
              <a:srgbClr val="72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53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FF0E01-98AC-0A2E-1F08-041858BA5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Repositories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40C81-9BD1-97B0-0283-ADBB42231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Clean repository, not a fork of Rock.</a:t>
            </a:r>
          </a:p>
          <a:p>
            <a:r>
              <a:rPr lang="en-US" dirty="0"/>
              <a:t>Minimal disk space requirements.</a:t>
            </a:r>
          </a:p>
          <a:p>
            <a:r>
              <a:rPr lang="en-US" dirty="0"/>
              <a:t>Only NuGet and NPM references.</a:t>
            </a:r>
          </a:p>
          <a:p>
            <a:r>
              <a:rPr lang="en-US" dirty="0"/>
              <a:t>CI builds are easier to setup.</a:t>
            </a:r>
          </a:p>
          <a:p>
            <a:r>
              <a:rPr lang="en-US" dirty="0"/>
              <a:t>Faster builds.</a:t>
            </a:r>
          </a:p>
        </p:txBody>
      </p:sp>
    </p:spTree>
    <p:extLst>
      <p:ext uri="{BB962C8B-B14F-4D97-AF65-F5344CB8AC3E}">
        <p14:creationId xmlns:p14="http://schemas.microsoft.com/office/powerpoint/2010/main" val="225829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AA963-0AA8-26F2-2B4A-DB9032AF0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Repository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1ABE3AB-D1D4-A06F-E6F8-332054D9D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50013"/>
            <a:ext cx="10515600" cy="2867562"/>
          </a:xfrm>
        </p:spPr>
      </p:pic>
    </p:spTree>
    <p:extLst>
      <p:ext uri="{BB962C8B-B14F-4D97-AF65-F5344CB8AC3E}">
        <p14:creationId xmlns:p14="http://schemas.microsoft.com/office/powerpoint/2010/main" val="247919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AF8E25-4134-B974-BEFC-8828AE279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Plugin Repository</a:t>
            </a:r>
          </a:p>
        </p:txBody>
      </p:sp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9EAA169-AB21-B6D5-A169-B76322427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34855"/>
            <a:ext cx="10515600" cy="3297877"/>
          </a:xfrm>
        </p:spPr>
      </p:pic>
    </p:spTree>
    <p:extLst>
      <p:ext uri="{BB962C8B-B14F-4D97-AF65-F5344CB8AC3E}">
        <p14:creationId xmlns:p14="http://schemas.microsoft.com/office/powerpoint/2010/main" val="29304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56091-2168-D816-2107-5AD811FB1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55DBE-6262-2529-0C3D-B90FB7F9E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16E52"/>
                </a:solidFill>
              </a:rPr>
              <a:t>Repositories</a:t>
            </a:r>
          </a:p>
        </p:txBody>
      </p:sp>
      <p:sp>
        <p:nvSpPr>
          <p:cNvPr id="90" name="Rounded Rectangle 3">
            <a:extLst>
              <a:ext uri="{FF2B5EF4-FFF2-40B4-BE49-F238E27FC236}">
                <a16:creationId xmlns:a16="http://schemas.microsoft.com/office/drawing/2014/main" id="{66CC2423-0C2D-F130-79A0-4795DD922EAD}"/>
              </a:ext>
            </a:extLst>
          </p:cNvPr>
          <p:cNvSpPr/>
          <p:nvPr/>
        </p:nvSpPr>
        <p:spPr>
          <a:xfrm>
            <a:off x="7029449" y="1884452"/>
            <a:ext cx="2862072" cy="548640"/>
          </a:xfrm>
          <a:prstGeom prst="roundRect">
            <a:avLst>
              <a:gd name="adj" fmla="val 5155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A14CA41-758F-ECD9-9F90-68F2362E4C5D}"/>
              </a:ext>
            </a:extLst>
          </p:cNvPr>
          <p:cNvSpPr txBox="1"/>
          <p:nvPr/>
        </p:nvSpPr>
        <p:spPr>
          <a:xfrm>
            <a:off x="7464247" y="1880951"/>
            <a:ext cx="2432304" cy="5486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140"/>
              </a:lnSpc>
            </a:pPr>
            <a:r>
              <a:rPr lang="en-US" sz="2400" spc="-50" dirty="0">
                <a:solidFill>
                  <a:srgbClr val="2B2B2B"/>
                </a:solidFill>
                <a:latin typeface="Proxima Nova" panose="02000506030000020004" pitchFamily="2" charset="0"/>
              </a:rPr>
              <a:t>Plugin A</a:t>
            </a:r>
            <a:endParaRPr lang="en-US" sz="2400" spc="-50" dirty="0">
              <a:gradFill flip="none" rotWithShape="1">
                <a:gsLst>
                  <a:gs pos="0">
                    <a:srgbClr val="FDEA5C"/>
                  </a:gs>
                  <a:gs pos="52000">
                    <a:srgbClr val="FAAA4D"/>
                  </a:gs>
                  <a:gs pos="100000">
                    <a:srgbClr val="EF6653"/>
                  </a:gs>
                </a:gsLst>
                <a:lin ang="0" scaled="1"/>
                <a:tileRect/>
              </a:gradFill>
              <a:latin typeface="Proxima Nova" panose="02000506030000020004" pitchFamily="2" charset="0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C1F5E20-FBDD-B12E-4853-FE1584134D5A}"/>
              </a:ext>
            </a:extLst>
          </p:cNvPr>
          <p:cNvGrpSpPr>
            <a:grpSpLocks noChangeAspect="1"/>
          </p:cNvGrpSpPr>
          <p:nvPr/>
        </p:nvGrpSpPr>
        <p:grpSpPr>
          <a:xfrm>
            <a:off x="7165234" y="1996792"/>
            <a:ext cx="283464" cy="323959"/>
            <a:chOff x="6029325" y="3352800"/>
            <a:chExt cx="133350" cy="152400"/>
          </a:xfrm>
        </p:grpSpPr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4251E99-1C03-451F-7609-BCAC4EEAAC05}"/>
                </a:ext>
              </a:extLst>
            </p:cNvPr>
            <p:cNvSpPr/>
            <p:nvPr/>
          </p:nvSpPr>
          <p:spPr>
            <a:xfrm>
              <a:off x="6029325" y="346710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D3C08B8-69FE-9000-3556-2A4C933B2497}"/>
                </a:ext>
              </a:extLst>
            </p:cNvPr>
            <p:cNvSpPr/>
            <p:nvPr/>
          </p:nvSpPr>
          <p:spPr>
            <a:xfrm>
              <a:off x="6029325" y="335280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98494441-314A-C196-C973-F2952C127963}"/>
                </a:ext>
              </a:extLst>
            </p:cNvPr>
            <p:cNvSpPr/>
            <p:nvPr/>
          </p:nvSpPr>
          <p:spPr>
            <a:xfrm>
              <a:off x="6124575" y="340995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5536312-0457-CEFE-7566-4EA8C3EA4684}"/>
                </a:ext>
              </a:extLst>
            </p:cNvPr>
            <p:cNvSpPr/>
            <p:nvPr/>
          </p:nvSpPr>
          <p:spPr>
            <a:xfrm>
              <a:off x="6048375" y="3390900"/>
              <a:ext cx="9525" cy="76200"/>
            </a:xfrm>
            <a:custGeom>
              <a:avLst/>
              <a:gdLst>
                <a:gd name="connsiteX0" fmla="*/ 0 w 9525"/>
                <a:gd name="connsiteY0" fmla="*/ 0 h 76200"/>
                <a:gd name="connsiteX1" fmla="*/ 0 w 9525"/>
                <a:gd name="connsiteY1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F1E1F71-485F-ABAE-1267-0FF168C66931}"/>
                </a:ext>
              </a:extLst>
            </p:cNvPr>
            <p:cNvSpPr/>
            <p:nvPr/>
          </p:nvSpPr>
          <p:spPr>
            <a:xfrm>
              <a:off x="6048375" y="3390900"/>
              <a:ext cx="76200" cy="38100"/>
            </a:xfrm>
            <a:custGeom>
              <a:avLst/>
              <a:gdLst>
                <a:gd name="connsiteX0" fmla="*/ 0 w 76200"/>
                <a:gd name="connsiteY0" fmla="*/ 0 h 38100"/>
                <a:gd name="connsiteX1" fmla="*/ 38100 w 76200"/>
                <a:gd name="connsiteY1" fmla="*/ 38100 h 38100"/>
                <a:gd name="connsiteX2" fmla="*/ 76200 w 76200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0" y="0"/>
                  </a:moveTo>
                  <a:cubicBezTo>
                    <a:pt x="0" y="21042"/>
                    <a:pt x="17058" y="38100"/>
                    <a:pt x="38100" y="38100"/>
                  </a:cubicBezTo>
                  <a:lnTo>
                    <a:pt x="76200" y="3810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5" name="!!Environment Box">
            <a:extLst>
              <a:ext uri="{FF2B5EF4-FFF2-40B4-BE49-F238E27FC236}">
                <a16:creationId xmlns:a16="http://schemas.microsoft.com/office/drawing/2014/main" id="{5360F676-8EBC-4B49-EA90-B2CD099097FD}"/>
              </a:ext>
            </a:extLst>
          </p:cNvPr>
          <p:cNvSpPr/>
          <p:nvPr/>
        </p:nvSpPr>
        <p:spPr>
          <a:xfrm>
            <a:off x="1647826" y="3091493"/>
            <a:ext cx="3514725" cy="548640"/>
          </a:xfrm>
          <a:prstGeom prst="roundRect">
            <a:avLst>
              <a:gd name="adj" fmla="val 5155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38470C3-1CDB-0AA2-5D45-0A654D2597B5}"/>
              </a:ext>
            </a:extLst>
          </p:cNvPr>
          <p:cNvSpPr txBox="1"/>
          <p:nvPr/>
        </p:nvSpPr>
        <p:spPr>
          <a:xfrm>
            <a:off x="2082624" y="3091493"/>
            <a:ext cx="2432304" cy="5486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140"/>
              </a:lnSpc>
            </a:pPr>
            <a:r>
              <a:rPr lang="en-US" sz="2400" spc="-50" dirty="0">
                <a:solidFill>
                  <a:srgbClr val="2B2B2B"/>
                </a:solidFill>
                <a:latin typeface="Proxima Nova" panose="02000506030000020004" pitchFamily="2" charset="0"/>
              </a:rPr>
              <a:t>Environment</a:t>
            </a:r>
            <a:endParaRPr lang="en-US" sz="2400" spc="-50" dirty="0">
              <a:gradFill flip="none" rotWithShape="1">
                <a:gsLst>
                  <a:gs pos="0">
                    <a:srgbClr val="FDEA5C"/>
                  </a:gs>
                  <a:gs pos="52000">
                    <a:srgbClr val="FAAA4D"/>
                  </a:gs>
                  <a:gs pos="100000">
                    <a:srgbClr val="EF6653"/>
                  </a:gs>
                </a:gsLst>
                <a:lin ang="0" scaled="1"/>
                <a:tileRect/>
              </a:gradFill>
              <a:latin typeface="Proxima Nova" panose="02000506030000020004" pitchFamily="2" charset="0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916516D-3678-C37F-0F91-3928B3210A9D}"/>
              </a:ext>
            </a:extLst>
          </p:cNvPr>
          <p:cNvGrpSpPr>
            <a:grpSpLocks noChangeAspect="1"/>
          </p:cNvGrpSpPr>
          <p:nvPr/>
        </p:nvGrpSpPr>
        <p:grpSpPr>
          <a:xfrm>
            <a:off x="1793424" y="3203833"/>
            <a:ext cx="283464" cy="323959"/>
            <a:chOff x="6029325" y="3352800"/>
            <a:chExt cx="133350" cy="152400"/>
          </a:xfrm>
        </p:grpSpPr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7D79F7C-0ABC-E158-47DA-E6643CC72212}"/>
                </a:ext>
              </a:extLst>
            </p:cNvPr>
            <p:cNvSpPr/>
            <p:nvPr/>
          </p:nvSpPr>
          <p:spPr>
            <a:xfrm>
              <a:off x="6029325" y="346710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49419A8D-5287-891E-CE54-2EC123D5B361}"/>
                </a:ext>
              </a:extLst>
            </p:cNvPr>
            <p:cNvSpPr/>
            <p:nvPr/>
          </p:nvSpPr>
          <p:spPr>
            <a:xfrm>
              <a:off x="6029325" y="335280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695EBE07-99EB-3BBE-E99F-73025CD7B9FE}"/>
                </a:ext>
              </a:extLst>
            </p:cNvPr>
            <p:cNvSpPr/>
            <p:nvPr/>
          </p:nvSpPr>
          <p:spPr>
            <a:xfrm>
              <a:off x="6124575" y="340995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9A375B9-F17E-0E63-B735-7BB8D0910463}"/>
                </a:ext>
              </a:extLst>
            </p:cNvPr>
            <p:cNvSpPr/>
            <p:nvPr/>
          </p:nvSpPr>
          <p:spPr>
            <a:xfrm>
              <a:off x="6048375" y="3390900"/>
              <a:ext cx="9525" cy="76200"/>
            </a:xfrm>
            <a:custGeom>
              <a:avLst/>
              <a:gdLst>
                <a:gd name="connsiteX0" fmla="*/ 0 w 9525"/>
                <a:gd name="connsiteY0" fmla="*/ 0 h 76200"/>
                <a:gd name="connsiteX1" fmla="*/ 0 w 9525"/>
                <a:gd name="connsiteY1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C01221B-5B59-B22A-3EB5-696AE66C8F1C}"/>
                </a:ext>
              </a:extLst>
            </p:cNvPr>
            <p:cNvSpPr/>
            <p:nvPr/>
          </p:nvSpPr>
          <p:spPr>
            <a:xfrm>
              <a:off x="6048375" y="3390900"/>
              <a:ext cx="76200" cy="38100"/>
            </a:xfrm>
            <a:custGeom>
              <a:avLst/>
              <a:gdLst>
                <a:gd name="connsiteX0" fmla="*/ 0 w 76200"/>
                <a:gd name="connsiteY0" fmla="*/ 0 h 38100"/>
                <a:gd name="connsiteX1" fmla="*/ 38100 w 76200"/>
                <a:gd name="connsiteY1" fmla="*/ 38100 h 38100"/>
                <a:gd name="connsiteX2" fmla="*/ 76200 w 76200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0" y="0"/>
                  </a:moveTo>
                  <a:cubicBezTo>
                    <a:pt x="0" y="21042"/>
                    <a:pt x="17058" y="38100"/>
                    <a:pt x="38100" y="38100"/>
                  </a:cubicBezTo>
                  <a:lnTo>
                    <a:pt x="76200" y="3810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9" name="Rounded Rectangle 3">
            <a:extLst>
              <a:ext uri="{FF2B5EF4-FFF2-40B4-BE49-F238E27FC236}">
                <a16:creationId xmlns:a16="http://schemas.microsoft.com/office/drawing/2014/main" id="{564C5CBD-029C-18F4-47E1-A22A50820353}"/>
              </a:ext>
            </a:extLst>
          </p:cNvPr>
          <p:cNvSpPr/>
          <p:nvPr/>
        </p:nvSpPr>
        <p:spPr>
          <a:xfrm>
            <a:off x="7029448" y="4249951"/>
            <a:ext cx="2862072" cy="548640"/>
          </a:xfrm>
          <a:prstGeom prst="roundRect">
            <a:avLst>
              <a:gd name="adj" fmla="val 5155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82530926-292C-5999-8579-1839F14D76F4}"/>
              </a:ext>
            </a:extLst>
          </p:cNvPr>
          <p:cNvSpPr txBox="1"/>
          <p:nvPr/>
        </p:nvSpPr>
        <p:spPr>
          <a:xfrm>
            <a:off x="7464245" y="4246449"/>
            <a:ext cx="2432304" cy="5486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140"/>
              </a:lnSpc>
            </a:pPr>
            <a:r>
              <a:rPr lang="en-US" sz="2400" spc="-50" dirty="0">
                <a:solidFill>
                  <a:srgbClr val="2B2B2B"/>
                </a:solidFill>
                <a:latin typeface="Proxima Nova" panose="02000506030000020004" pitchFamily="2" charset="0"/>
              </a:rPr>
              <a:t>Plugin C</a:t>
            </a:r>
            <a:endParaRPr lang="en-US" sz="2400" spc="-50" dirty="0">
              <a:gradFill flip="none" rotWithShape="1">
                <a:gsLst>
                  <a:gs pos="0">
                    <a:srgbClr val="FDEA5C"/>
                  </a:gs>
                  <a:gs pos="52000">
                    <a:srgbClr val="FAAA4D"/>
                  </a:gs>
                  <a:gs pos="100000">
                    <a:srgbClr val="EF6653"/>
                  </a:gs>
                </a:gsLst>
                <a:lin ang="0" scaled="1"/>
                <a:tileRect/>
              </a:gradFill>
              <a:latin typeface="Proxima Nova" panose="02000506030000020004" pitchFamily="2" charset="0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F59BECC6-9DFA-BF8C-71AD-F1DF99F49272}"/>
              </a:ext>
            </a:extLst>
          </p:cNvPr>
          <p:cNvGrpSpPr>
            <a:grpSpLocks noChangeAspect="1"/>
          </p:cNvGrpSpPr>
          <p:nvPr/>
        </p:nvGrpSpPr>
        <p:grpSpPr>
          <a:xfrm>
            <a:off x="7165233" y="4362290"/>
            <a:ext cx="283464" cy="323959"/>
            <a:chOff x="6029325" y="3352800"/>
            <a:chExt cx="133350" cy="152400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8D5CA36-6C73-0D13-544E-55F655004AC6}"/>
                </a:ext>
              </a:extLst>
            </p:cNvPr>
            <p:cNvSpPr/>
            <p:nvPr/>
          </p:nvSpPr>
          <p:spPr>
            <a:xfrm>
              <a:off x="6029325" y="346710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180CCEC7-1C18-0B3F-5E06-26BEA217D75A}"/>
                </a:ext>
              </a:extLst>
            </p:cNvPr>
            <p:cNvSpPr/>
            <p:nvPr/>
          </p:nvSpPr>
          <p:spPr>
            <a:xfrm>
              <a:off x="6029325" y="335280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C7910E93-7BE2-1317-338F-8E2425536DDF}"/>
                </a:ext>
              </a:extLst>
            </p:cNvPr>
            <p:cNvSpPr/>
            <p:nvPr/>
          </p:nvSpPr>
          <p:spPr>
            <a:xfrm>
              <a:off x="6124575" y="340995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0AD33700-7CB5-6DCA-8B89-D3AE14706276}"/>
                </a:ext>
              </a:extLst>
            </p:cNvPr>
            <p:cNvSpPr/>
            <p:nvPr/>
          </p:nvSpPr>
          <p:spPr>
            <a:xfrm>
              <a:off x="6048375" y="3390900"/>
              <a:ext cx="9525" cy="76200"/>
            </a:xfrm>
            <a:custGeom>
              <a:avLst/>
              <a:gdLst>
                <a:gd name="connsiteX0" fmla="*/ 0 w 9525"/>
                <a:gd name="connsiteY0" fmla="*/ 0 h 76200"/>
                <a:gd name="connsiteX1" fmla="*/ 0 w 9525"/>
                <a:gd name="connsiteY1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4122DB4-00EB-BC7B-1A49-19810A8138A9}"/>
                </a:ext>
              </a:extLst>
            </p:cNvPr>
            <p:cNvSpPr/>
            <p:nvPr/>
          </p:nvSpPr>
          <p:spPr>
            <a:xfrm>
              <a:off x="6048375" y="3390900"/>
              <a:ext cx="76200" cy="38100"/>
            </a:xfrm>
            <a:custGeom>
              <a:avLst/>
              <a:gdLst>
                <a:gd name="connsiteX0" fmla="*/ 0 w 76200"/>
                <a:gd name="connsiteY0" fmla="*/ 0 h 38100"/>
                <a:gd name="connsiteX1" fmla="*/ 38100 w 76200"/>
                <a:gd name="connsiteY1" fmla="*/ 38100 h 38100"/>
                <a:gd name="connsiteX2" fmla="*/ 76200 w 76200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0" y="0"/>
                  </a:moveTo>
                  <a:cubicBezTo>
                    <a:pt x="0" y="21042"/>
                    <a:pt x="17058" y="38100"/>
                    <a:pt x="38100" y="38100"/>
                  </a:cubicBezTo>
                  <a:lnTo>
                    <a:pt x="76200" y="3810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8" name="Rounded Rectangle 3">
            <a:extLst>
              <a:ext uri="{FF2B5EF4-FFF2-40B4-BE49-F238E27FC236}">
                <a16:creationId xmlns:a16="http://schemas.microsoft.com/office/drawing/2014/main" id="{79397096-A340-979D-B0A0-F6B7FA3A35BC}"/>
              </a:ext>
            </a:extLst>
          </p:cNvPr>
          <p:cNvSpPr/>
          <p:nvPr/>
        </p:nvSpPr>
        <p:spPr>
          <a:xfrm>
            <a:off x="7029447" y="3067201"/>
            <a:ext cx="2862072" cy="548640"/>
          </a:xfrm>
          <a:prstGeom prst="roundRect">
            <a:avLst>
              <a:gd name="adj" fmla="val 5155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5B56C7B-E584-63A2-DC12-4ADBC6F68880}"/>
              </a:ext>
            </a:extLst>
          </p:cNvPr>
          <p:cNvSpPr txBox="1"/>
          <p:nvPr/>
        </p:nvSpPr>
        <p:spPr>
          <a:xfrm>
            <a:off x="7464245" y="3063700"/>
            <a:ext cx="2432304" cy="5486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140"/>
              </a:lnSpc>
            </a:pPr>
            <a:r>
              <a:rPr lang="en-US" sz="2400" spc="-50" dirty="0">
                <a:solidFill>
                  <a:srgbClr val="2B2B2B"/>
                </a:solidFill>
                <a:latin typeface="Proxima Nova" panose="02000506030000020004" pitchFamily="2" charset="0"/>
              </a:rPr>
              <a:t>Plugin B</a:t>
            </a:r>
            <a:endParaRPr lang="en-US" sz="2400" spc="-50" dirty="0">
              <a:gradFill flip="none" rotWithShape="1">
                <a:gsLst>
                  <a:gs pos="0">
                    <a:srgbClr val="FDEA5C"/>
                  </a:gs>
                  <a:gs pos="52000">
                    <a:srgbClr val="FAAA4D"/>
                  </a:gs>
                  <a:gs pos="100000">
                    <a:srgbClr val="EF6653"/>
                  </a:gs>
                </a:gsLst>
                <a:lin ang="0" scaled="1"/>
                <a:tileRect/>
              </a:gradFill>
              <a:latin typeface="Proxima Nova" panose="02000506030000020004" pitchFamily="2" charset="0"/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7B1A014-D831-3112-5156-265BD3149B9C}"/>
              </a:ext>
            </a:extLst>
          </p:cNvPr>
          <p:cNvGrpSpPr>
            <a:grpSpLocks noChangeAspect="1"/>
          </p:cNvGrpSpPr>
          <p:nvPr/>
        </p:nvGrpSpPr>
        <p:grpSpPr>
          <a:xfrm>
            <a:off x="7165232" y="3179542"/>
            <a:ext cx="283464" cy="323959"/>
            <a:chOff x="6029325" y="3352800"/>
            <a:chExt cx="133350" cy="152400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2441FBE0-22C2-EFCE-B408-2F84D0B7F81D}"/>
                </a:ext>
              </a:extLst>
            </p:cNvPr>
            <p:cNvSpPr/>
            <p:nvPr/>
          </p:nvSpPr>
          <p:spPr>
            <a:xfrm>
              <a:off x="6029325" y="346710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DDBECC6-DB3A-97D2-9A07-90F4A02C8846}"/>
                </a:ext>
              </a:extLst>
            </p:cNvPr>
            <p:cNvSpPr/>
            <p:nvPr/>
          </p:nvSpPr>
          <p:spPr>
            <a:xfrm>
              <a:off x="6029325" y="335280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89B8E28-552E-8FF1-8513-44E45DC828CE}"/>
                </a:ext>
              </a:extLst>
            </p:cNvPr>
            <p:cNvSpPr/>
            <p:nvPr/>
          </p:nvSpPr>
          <p:spPr>
            <a:xfrm>
              <a:off x="6124575" y="340995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19A1E40-109E-8BE9-1D8E-F3C4A8D8C13D}"/>
                </a:ext>
              </a:extLst>
            </p:cNvPr>
            <p:cNvSpPr/>
            <p:nvPr/>
          </p:nvSpPr>
          <p:spPr>
            <a:xfrm>
              <a:off x="6048375" y="3390900"/>
              <a:ext cx="9525" cy="76200"/>
            </a:xfrm>
            <a:custGeom>
              <a:avLst/>
              <a:gdLst>
                <a:gd name="connsiteX0" fmla="*/ 0 w 9525"/>
                <a:gd name="connsiteY0" fmla="*/ 0 h 76200"/>
                <a:gd name="connsiteX1" fmla="*/ 0 w 9525"/>
                <a:gd name="connsiteY1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D5ABE16-89EB-BD8E-2917-A5105AF5128B}"/>
                </a:ext>
              </a:extLst>
            </p:cNvPr>
            <p:cNvSpPr/>
            <p:nvPr/>
          </p:nvSpPr>
          <p:spPr>
            <a:xfrm>
              <a:off x="6048375" y="3390900"/>
              <a:ext cx="76200" cy="38100"/>
            </a:xfrm>
            <a:custGeom>
              <a:avLst/>
              <a:gdLst>
                <a:gd name="connsiteX0" fmla="*/ 0 w 76200"/>
                <a:gd name="connsiteY0" fmla="*/ 0 h 38100"/>
                <a:gd name="connsiteX1" fmla="*/ 38100 w 76200"/>
                <a:gd name="connsiteY1" fmla="*/ 38100 h 38100"/>
                <a:gd name="connsiteX2" fmla="*/ 76200 w 76200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0" y="0"/>
                  </a:moveTo>
                  <a:cubicBezTo>
                    <a:pt x="0" y="21042"/>
                    <a:pt x="17058" y="38100"/>
                    <a:pt x="38100" y="38100"/>
                  </a:cubicBezTo>
                  <a:lnTo>
                    <a:pt x="76200" y="3810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8256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79908-F9C1-8A4C-9C20-797C6C720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27B05-7EC5-75B6-DF39-BA5DD13D6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16E52"/>
                </a:solidFill>
              </a:rPr>
              <a:t>Directory Structure</a:t>
            </a:r>
          </a:p>
        </p:txBody>
      </p:sp>
      <p:sp>
        <p:nvSpPr>
          <p:cNvPr id="75" name="!!Environment Box">
            <a:extLst>
              <a:ext uri="{FF2B5EF4-FFF2-40B4-BE49-F238E27FC236}">
                <a16:creationId xmlns:a16="http://schemas.microsoft.com/office/drawing/2014/main" id="{2B89FF68-0664-2BF0-AA4B-66FCD5C04E6D}"/>
              </a:ext>
            </a:extLst>
          </p:cNvPr>
          <p:cNvSpPr/>
          <p:nvPr/>
        </p:nvSpPr>
        <p:spPr>
          <a:xfrm>
            <a:off x="4338637" y="2076752"/>
            <a:ext cx="3514725" cy="2081265"/>
          </a:xfrm>
          <a:prstGeom prst="roundRect">
            <a:avLst>
              <a:gd name="adj" fmla="val 172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20A0BC5-56A5-B71E-0007-3C378C520C5C}"/>
              </a:ext>
            </a:extLst>
          </p:cNvPr>
          <p:cNvSpPr txBox="1"/>
          <p:nvPr/>
        </p:nvSpPr>
        <p:spPr>
          <a:xfrm>
            <a:off x="4773435" y="2073076"/>
            <a:ext cx="2432304" cy="4572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140"/>
              </a:lnSpc>
            </a:pPr>
            <a:r>
              <a:rPr lang="en-US" sz="2400" spc="-50" dirty="0">
                <a:solidFill>
                  <a:srgbClr val="2B2B2B"/>
                </a:solidFill>
                <a:latin typeface="Proxima Nova" panose="02000506030000020004" pitchFamily="2" charset="0"/>
              </a:rPr>
              <a:t>Environment</a:t>
            </a:r>
            <a:endParaRPr lang="en-US" sz="2400" spc="-50" dirty="0">
              <a:gradFill flip="none" rotWithShape="1">
                <a:gsLst>
                  <a:gs pos="0">
                    <a:srgbClr val="FDEA5C"/>
                  </a:gs>
                  <a:gs pos="52000">
                    <a:srgbClr val="FAAA4D"/>
                  </a:gs>
                  <a:gs pos="100000">
                    <a:srgbClr val="EF6653"/>
                  </a:gs>
                </a:gsLst>
                <a:lin ang="0" scaled="1"/>
                <a:tileRect/>
              </a:gradFill>
              <a:latin typeface="Proxima Nova" panose="02000506030000020004" pitchFamily="2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4A89B8D-8112-3DD7-163D-FCFBE56432FC}"/>
              </a:ext>
            </a:extLst>
          </p:cNvPr>
          <p:cNvSpPr txBox="1"/>
          <p:nvPr/>
        </p:nvSpPr>
        <p:spPr>
          <a:xfrm>
            <a:off x="5321122" y="3583758"/>
            <a:ext cx="2432304" cy="4572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140"/>
              </a:lnSpc>
            </a:pPr>
            <a:r>
              <a:rPr lang="en-US" sz="2400" spc="-50" dirty="0">
                <a:solidFill>
                  <a:srgbClr val="2B2B2B"/>
                </a:solidFill>
                <a:latin typeface="Proxima Nova" panose="02000506030000020004" pitchFamily="2" charset="0"/>
              </a:rPr>
              <a:t>Plugin C</a:t>
            </a:r>
            <a:endParaRPr lang="en-US" sz="2400" spc="-50" dirty="0">
              <a:gradFill flip="none" rotWithShape="1">
                <a:gsLst>
                  <a:gs pos="0">
                    <a:srgbClr val="FDEA5C"/>
                  </a:gs>
                  <a:gs pos="52000">
                    <a:srgbClr val="FAAA4D"/>
                  </a:gs>
                  <a:gs pos="100000">
                    <a:srgbClr val="EF6653"/>
                  </a:gs>
                </a:gsLst>
                <a:lin ang="0" scaled="1"/>
                <a:tileRect/>
              </a:gradFill>
              <a:latin typeface="Proxima Nova" panose="02000506030000020004" pitchFamily="2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8BFA34B-F318-1016-1164-35C5BF1622EB}"/>
              </a:ext>
            </a:extLst>
          </p:cNvPr>
          <p:cNvSpPr txBox="1"/>
          <p:nvPr/>
        </p:nvSpPr>
        <p:spPr>
          <a:xfrm>
            <a:off x="5321122" y="3081068"/>
            <a:ext cx="2432304" cy="4572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140"/>
              </a:lnSpc>
            </a:pPr>
            <a:r>
              <a:rPr lang="en-US" sz="2400" spc="-50" dirty="0">
                <a:solidFill>
                  <a:srgbClr val="2B2B2B"/>
                </a:solidFill>
                <a:latin typeface="Proxima Nova" panose="02000506030000020004" pitchFamily="2" charset="0"/>
              </a:rPr>
              <a:t>Plugin B</a:t>
            </a:r>
            <a:endParaRPr lang="en-US" sz="2400" spc="-50" dirty="0">
              <a:gradFill flip="none" rotWithShape="1">
                <a:gsLst>
                  <a:gs pos="0">
                    <a:srgbClr val="FDEA5C"/>
                  </a:gs>
                  <a:gs pos="52000">
                    <a:srgbClr val="FAAA4D"/>
                  </a:gs>
                  <a:gs pos="100000">
                    <a:srgbClr val="EF6653"/>
                  </a:gs>
                </a:gsLst>
                <a:lin ang="0" scaled="1"/>
                <a:tileRect/>
              </a:gradFill>
              <a:latin typeface="Proxima Nova" panose="02000506030000020004" pitchFamily="2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78CF9B4-6EE4-73E6-A7A6-B1918DBF56EA}"/>
              </a:ext>
            </a:extLst>
          </p:cNvPr>
          <p:cNvSpPr txBox="1"/>
          <p:nvPr/>
        </p:nvSpPr>
        <p:spPr>
          <a:xfrm>
            <a:off x="5321122" y="2578378"/>
            <a:ext cx="2432304" cy="4572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140"/>
              </a:lnSpc>
            </a:pPr>
            <a:r>
              <a:rPr lang="en-US" sz="2400" spc="-50" dirty="0">
                <a:solidFill>
                  <a:srgbClr val="2B2B2B"/>
                </a:solidFill>
                <a:latin typeface="Proxima Nova" panose="02000506030000020004" pitchFamily="2" charset="0"/>
              </a:rPr>
              <a:t>Plugin A</a:t>
            </a:r>
            <a:endParaRPr lang="en-US" sz="2400" spc="-50" dirty="0">
              <a:gradFill flip="none" rotWithShape="1">
                <a:gsLst>
                  <a:gs pos="0">
                    <a:srgbClr val="FDEA5C"/>
                  </a:gs>
                  <a:gs pos="52000">
                    <a:srgbClr val="FAAA4D"/>
                  </a:gs>
                  <a:gs pos="100000">
                    <a:srgbClr val="EF6653"/>
                  </a:gs>
                </a:gsLst>
                <a:lin ang="0" scaled="1"/>
                <a:tileRect/>
              </a:gradFill>
              <a:latin typeface="Proxima Nova" panose="02000506030000020004" pitchFamily="2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0F708A-0E79-8C3C-7441-2BEA4D69285B}"/>
              </a:ext>
            </a:extLst>
          </p:cNvPr>
          <p:cNvSpPr>
            <a:spLocks noChangeAspect="1"/>
          </p:cNvSpPr>
          <p:nvPr/>
        </p:nvSpPr>
        <p:spPr>
          <a:xfrm>
            <a:off x="5010050" y="2687562"/>
            <a:ext cx="283464" cy="236220"/>
          </a:xfrm>
          <a:custGeom>
            <a:avLst/>
            <a:gdLst>
              <a:gd name="connsiteX0" fmla="*/ 19050 w 171450"/>
              <a:gd name="connsiteY0" fmla="*/ 0 h 142875"/>
              <a:gd name="connsiteX1" fmla="*/ 57150 w 171450"/>
              <a:gd name="connsiteY1" fmla="*/ 0 h 142875"/>
              <a:gd name="connsiteX2" fmla="*/ 85725 w 171450"/>
              <a:gd name="connsiteY2" fmla="*/ 28575 h 142875"/>
              <a:gd name="connsiteX3" fmla="*/ 152400 w 171450"/>
              <a:gd name="connsiteY3" fmla="*/ 28575 h 142875"/>
              <a:gd name="connsiteX4" fmla="*/ 171450 w 171450"/>
              <a:gd name="connsiteY4" fmla="*/ 47625 h 142875"/>
              <a:gd name="connsiteX5" fmla="*/ 171450 w 171450"/>
              <a:gd name="connsiteY5" fmla="*/ 123825 h 142875"/>
              <a:gd name="connsiteX6" fmla="*/ 152400 w 171450"/>
              <a:gd name="connsiteY6" fmla="*/ 142875 h 142875"/>
              <a:gd name="connsiteX7" fmla="*/ 19050 w 171450"/>
              <a:gd name="connsiteY7" fmla="*/ 142875 h 142875"/>
              <a:gd name="connsiteX8" fmla="*/ 0 w 171450"/>
              <a:gd name="connsiteY8" fmla="*/ 123825 h 142875"/>
              <a:gd name="connsiteX9" fmla="*/ 0 w 171450"/>
              <a:gd name="connsiteY9" fmla="*/ 19050 h 142875"/>
              <a:gd name="connsiteX10" fmla="*/ 19050 w 171450"/>
              <a:gd name="connsiteY10" fmla="*/ 0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50" h="142875">
                <a:moveTo>
                  <a:pt x="19050" y="0"/>
                </a:moveTo>
                <a:lnTo>
                  <a:pt x="57150" y="0"/>
                </a:lnTo>
                <a:lnTo>
                  <a:pt x="85725" y="28575"/>
                </a:lnTo>
                <a:lnTo>
                  <a:pt x="152400" y="28575"/>
                </a:lnTo>
                <a:cubicBezTo>
                  <a:pt x="162921" y="28575"/>
                  <a:pt x="171450" y="37104"/>
                  <a:pt x="171450" y="47625"/>
                </a:cubicBezTo>
                <a:lnTo>
                  <a:pt x="171450" y="123825"/>
                </a:lnTo>
                <a:cubicBezTo>
                  <a:pt x="171450" y="134346"/>
                  <a:pt x="162921" y="142875"/>
                  <a:pt x="152400" y="142875"/>
                </a:cubicBezTo>
                <a:lnTo>
                  <a:pt x="19050" y="142875"/>
                </a:lnTo>
                <a:cubicBezTo>
                  <a:pt x="8529" y="142875"/>
                  <a:pt x="0" y="134346"/>
                  <a:pt x="0" y="123825"/>
                </a:cubicBezTo>
                <a:lnTo>
                  <a:pt x="0" y="19050"/>
                </a:lnTo>
                <a:cubicBezTo>
                  <a:pt x="0" y="8529"/>
                  <a:pt x="8529" y="0"/>
                  <a:pt x="19050" y="0"/>
                </a:cubicBezTo>
              </a:path>
            </a:pathLst>
          </a:custGeom>
          <a:solidFill>
            <a:srgbClr val="FFD971"/>
          </a:solidFill>
          <a:ln w="19050" cap="rnd">
            <a:solidFill>
              <a:srgbClr val="FABB1A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0B7479F-43E7-6CDC-2C90-2F65A075CFBB}"/>
              </a:ext>
            </a:extLst>
          </p:cNvPr>
          <p:cNvSpPr>
            <a:spLocks noChangeAspect="1"/>
          </p:cNvSpPr>
          <p:nvPr/>
        </p:nvSpPr>
        <p:spPr>
          <a:xfrm>
            <a:off x="4489971" y="2183566"/>
            <a:ext cx="283464" cy="236220"/>
          </a:xfrm>
          <a:custGeom>
            <a:avLst/>
            <a:gdLst>
              <a:gd name="connsiteX0" fmla="*/ 19050 w 171450"/>
              <a:gd name="connsiteY0" fmla="*/ 0 h 142875"/>
              <a:gd name="connsiteX1" fmla="*/ 57150 w 171450"/>
              <a:gd name="connsiteY1" fmla="*/ 0 h 142875"/>
              <a:gd name="connsiteX2" fmla="*/ 85725 w 171450"/>
              <a:gd name="connsiteY2" fmla="*/ 28575 h 142875"/>
              <a:gd name="connsiteX3" fmla="*/ 152400 w 171450"/>
              <a:gd name="connsiteY3" fmla="*/ 28575 h 142875"/>
              <a:gd name="connsiteX4" fmla="*/ 171450 w 171450"/>
              <a:gd name="connsiteY4" fmla="*/ 47625 h 142875"/>
              <a:gd name="connsiteX5" fmla="*/ 171450 w 171450"/>
              <a:gd name="connsiteY5" fmla="*/ 123825 h 142875"/>
              <a:gd name="connsiteX6" fmla="*/ 152400 w 171450"/>
              <a:gd name="connsiteY6" fmla="*/ 142875 h 142875"/>
              <a:gd name="connsiteX7" fmla="*/ 19050 w 171450"/>
              <a:gd name="connsiteY7" fmla="*/ 142875 h 142875"/>
              <a:gd name="connsiteX8" fmla="*/ 0 w 171450"/>
              <a:gd name="connsiteY8" fmla="*/ 123825 h 142875"/>
              <a:gd name="connsiteX9" fmla="*/ 0 w 171450"/>
              <a:gd name="connsiteY9" fmla="*/ 19050 h 142875"/>
              <a:gd name="connsiteX10" fmla="*/ 19050 w 171450"/>
              <a:gd name="connsiteY10" fmla="*/ 0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50" h="142875">
                <a:moveTo>
                  <a:pt x="19050" y="0"/>
                </a:moveTo>
                <a:lnTo>
                  <a:pt x="57150" y="0"/>
                </a:lnTo>
                <a:lnTo>
                  <a:pt x="85725" y="28575"/>
                </a:lnTo>
                <a:lnTo>
                  <a:pt x="152400" y="28575"/>
                </a:lnTo>
                <a:cubicBezTo>
                  <a:pt x="162921" y="28575"/>
                  <a:pt x="171450" y="37104"/>
                  <a:pt x="171450" y="47625"/>
                </a:cubicBezTo>
                <a:lnTo>
                  <a:pt x="171450" y="123825"/>
                </a:lnTo>
                <a:cubicBezTo>
                  <a:pt x="171450" y="134346"/>
                  <a:pt x="162921" y="142875"/>
                  <a:pt x="152400" y="142875"/>
                </a:cubicBezTo>
                <a:lnTo>
                  <a:pt x="19050" y="142875"/>
                </a:lnTo>
                <a:cubicBezTo>
                  <a:pt x="8529" y="142875"/>
                  <a:pt x="0" y="134346"/>
                  <a:pt x="0" y="123825"/>
                </a:cubicBezTo>
                <a:lnTo>
                  <a:pt x="0" y="19050"/>
                </a:lnTo>
                <a:cubicBezTo>
                  <a:pt x="0" y="8529"/>
                  <a:pt x="8529" y="0"/>
                  <a:pt x="19050" y="0"/>
                </a:cubicBezTo>
              </a:path>
            </a:pathLst>
          </a:custGeom>
          <a:solidFill>
            <a:srgbClr val="FFD971"/>
          </a:solidFill>
          <a:ln w="19050" cap="rnd">
            <a:solidFill>
              <a:srgbClr val="FABB1A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CD5A-A0BA-D81A-34D9-A3F872090D93}"/>
              </a:ext>
            </a:extLst>
          </p:cNvPr>
          <p:cNvSpPr>
            <a:spLocks noChangeAspect="1"/>
          </p:cNvSpPr>
          <p:nvPr/>
        </p:nvSpPr>
        <p:spPr>
          <a:xfrm>
            <a:off x="5010050" y="3191558"/>
            <a:ext cx="283464" cy="236220"/>
          </a:xfrm>
          <a:custGeom>
            <a:avLst/>
            <a:gdLst>
              <a:gd name="connsiteX0" fmla="*/ 19050 w 171450"/>
              <a:gd name="connsiteY0" fmla="*/ 0 h 142875"/>
              <a:gd name="connsiteX1" fmla="*/ 57150 w 171450"/>
              <a:gd name="connsiteY1" fmla="*/ 0 h 142875"/>
              <a:gd name="connsiteX2" fmla="*/ 85725 w 171450"/>
              <a:gd name="connsiteY2" fmla="*/ 28575 h 142875"/>
              <a:gd name="connsiteX3" fmla="*/ 152400 w 171450"/>
              <a:gd name="connsiteY3" fmla="*/ 28575 h 142875"/>
              <a:gd name="connsiteX4" fmla="*/ 171450 w 171450"/>
              <a:gd name="connsiteY4" fmla="*/ 47625 h 142875"/>
              <a:gd name="connsiteX5" fmla="*/ 171450 w 171450"/>
              <a:gd name="connsiteY5" fmla="*/ 123825 h 142875"/>
              <a:gd name="connsiteX6" fmla="*/ 152400 w 171450"/>
              <a:gd name="connsiteY6" fmla="*/ 142875 h 142875"/>
              <a:gd name="connsiteX7" fmla="*/ 19050 w 171450"/>
              <a:gd name="connsiteY7" fmla="*/ 142875 h 142875"/>
              <a:gd name="connsiteX8" fmla="*/ 0 w 171450"/>
              <a:gd name="connsiteY8" fmla="*/ 123825 h 142875"/>
              <a:gd name="connsiteX9" fmla="*/ 0 w 171450"/>
              <a:gd name="connsiteY9" fmla="*/ 19050 h 142875"/>
              <a:gd name="connsiteX10" fmla="*/ 19050 w 171450"/>
              <a:gd name="connsiteY10" fmla="*/ 0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50" h="142875">
                <a:moveTo>
                  <a:pt x="19050" y="0"/>
                </a:moveTo>
                <a:lnTo>
                  <a:pt x="57150" y="0"/>
                </a:lnTo>
                <a:lnTo>
                  <a:pt x="85725" y="28575"/>
                </a:lnTo>
                <a:lnTo>
                  <a:pt x="152400" y="28575"/>
                </a:lnTo>
                <a:cubicBezTo>
                  <a:pt x="162921" y="28575"/>
                  <a:pt x="171450" y="37104"/>
                  <a:pt x="171450" y="47625"/>
                </a:cubicBezTo>
                <a:lnTo>
                  <a:pt x="171450" y="123825"/>
                </a:lnTo>
                <a:cubicBezTo>
                  <a:pt x="171450" y="134346"/>
                  <a:pt x="162921" y="142875"/>
                  <a:pt x="152400" y="142875"/>
                </a:cubicBezTo>
                <a:lnTo>
                  <a:pt x="19050" y="142875"/>
                </a:lnTo>
                <a:cubicBezTo>
                  <a:pt x="8529" y="142875"/>
                  <a:pt x="0" y="134346"/>
                  <a:pt x="0" y="123825"/>
                </a:cubicBezTo>
                <a:lnTo>
                  <a:pt x="0" y="19050"/>
                </a:lnTo>
                <a:cubicBezTo>
                  <a:pt x="0" y="8529"/>
                  <a:pt x="8529" y="0"/>
                  <a:pt x="19050" y="0"/>
                </a:cubicBezTo>
              </a:path>
            </a:pathLst>
          </a:custGeom>
          <a:solidFill>
            <a:srgbClr val="FFD971"/>
          </a:solidFill>
          <a:ln w="19050" cap="rnd">
            <a:solidFill>
              <a:srgbClr val="FABB1A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D44E96B-F8AE-D3E0-F893-79A6C386B26E}"/>
              </a:ext>
            </a:extLst>
          </p:cNvPr>
          <p:cNvSpPr>
            <a:spLocks noChangeAspect="1"/>
          </p:cNvSpPr>
          <p:nvPr/>
        </p:nvSpPr>
        <p:spPr>
          <a:xfrm>
            <a:off x="5010050" y="3695554"/>
            <a:ext cx="283464" cy="236220"/>
          </a:xfrm>
          <a:custGeom>
            <a:avLst/>
            <a:gdLst>
              <a:gd name="connsiteX0" fmla="*/ 19050 w 171450"/>
              <a:gd name="connsiteY0" fmla="*/ 0 h 142875"/>
              <a:gd name="connsiteX1" fmla="*/ 57150 w 171450"/>
              <a:gd name="connsiteY1" fmla="*/ 0 h 142875"/>
              <a:gd name="connsiteX2" fmla="*/ 85725 w 171450"/>
              <a:gd name="connsiteY2" fmla="*/ 28575 h 142875"/>
              <a:gd name="connsiteX3" fmla="*/ 152400 w 171450"/>
              <a:gd name="connsiteY3" fmla="*/ 28575 h 142875"/>
              <a:gd name="connsiteX4" fmla="*/ 171450 w 171450"/>
              <a:gd name="connsiteY4" fmla="*/ 47625 h 142875"/>
              <a:gd name="connsiteX5" fmla="*/ 171450 w 171450"/>
              <a:gd name="connsiteY5" fmla="*/ 123825 h 142875"/>
              <a:gd name="connsiteX6" fmla="*/ 152400 w 171450"/>
              <a:gd name="connsiteY6" fmla="*/ 142875 h 142875"/>
              <a:gd name="connsiteX7" fmla="*/ 19050 w 171450"/>
              <a:gd name="connsiteY7" fmla="*/ 142875 h 142875"/>
              <a:gd name="connsiteX8" fmla="*/ 0 w 171450"/>
              <a:gd name="connsiteY8" fmla="*/ 123825 h 142875"/>
              <a:gd name="connsiteX9" fmla="*/ 0 w 171450"/>
              <a:gd name="connsiteY9" fmla="*/ 19050 h 142875"/>
              <a:gd name="connsiteX10" fmla="*/ 19050 w 171450"/>
              <a:gd name="connsiteY10" fmla="*/ 0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50" h="142875">
                <a:moveTo>
                  <a:pt x="19050" y="0"/>
                </a:moveTo>
                <a:lnTo>
                  <a:pt x="57150" y="0"/>
                </a:lnTo>
                <a:lnTo>
                  <a:pt x="85725" y="28575"/>
                </a:lnTo>
                <a:lnTo>
                  <a:pt x="152400" y="28575"/>
                </a:lnTo>
                <a:cubicBezTo>
                  <a:pt x="162921" y="28575"/>
                  <a:pt x="171450" y="37104"/>
                  <a:pt x="171450" y="47625"/>
                </a:cubicBezTo>
                <a:lnTo>
                  <a:pt x="171450" y="123825"/>
                </a:lnTo>
                <a:cubicBezTo>
                  <a:pt x="171450" y="134346"/>
                  <a:pt x="162921" y="142875"/>
                  <a:pt x="152400" y="142875"/>
                </a:cubicBezTo>
                <a:lnTo>
                  <a:pt x="19050" y="142875"/>
                </a:lnTo>
                <a:cubicBezTo>
                  <a:pt x="8529" y="142875"/>
                  <a:pt x="0" y="134346"/>
                  <a:pt x="0" y="123825"/>
                </a:cubicBezTo>
                <a:lnTo>
                  <a:pt x="0" y="19050"/>
                </a:lnTo>
                <a:cubicBezTo>
                  <a:pt x="0" y="8529"/>
                  <a:pt x="8529" y="0"/>
                  <a:pt x="19050" y="0"/>
                </a:cubicBezTo>
              </a:path>
            </a:pathLst>
          </a:custGeom>
          <a:solidFill>
            <a:srgbClr val="FFD971"/>
          </a:solidFill>
          <a:ln w="19050" cap="rnd">
            <a:solidFill>
              <a:srgbClr val="FABB1A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08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911AA-667D-B3DD-FF79-A554800BF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6EE01-19A0-062C-4897-AD53EC7E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16E52"/>
                </a:solidFill>
              </a:rPr>
              <a:t>Directory Structure</a:t>
            </a:r>
          </a:p>
        </p:txBody>
      </p:sp>
      <p:sp>
        <p:nvSpPr>
          <p:cNvPr id="75" name="!!Environment Box">
            <a:extLst>
              <a:ext uri="{FF2B5EF4-FFF2-40B4-BE49-F238E27FC236}">
                <a16:creationId xmlns:a16="http://schemas.microsoft.com/office/drawing/2014/main" id="{E5BEBA53-C5BC-AE23-8C94-A41CA1E4787B}"/>
              </a:ext>
            </a:extLst>
          </p:cNvPr>
          <p:cNvSpPr/>
          <p:nvPr/>
        </p:nvSpPr>
        <p:spPr>
          <a:xfrm>
            <a:off x="4338637" y="2076752"/>
            <a:ext cx="3514725" cy="2081265"/>
          </a:xfrm>
          <a:prstGeom prst="roundRect">
            <a:avLst>
              <a:gd name="adj" fmla="val 172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A2E32F-F34E-F4C6-857C-4CE63A0B6EC8}"/>
              </a:ext>
            </a:extLst>
          </p:cNvPr>
          <p:cNvGrpSpPr/>
          <p:nvPr/>
        </p:nvGrpSpPr>
        <p:grpSpPr>
          <a:xfrm>
            <a:off x="5010050" y="2578378"/>
            <a:ext cx="2743376" cy="457200"/>
            <a:chOff x="5010050" y="2578378"/>
            <a:chExt cx="2743376" cy="457200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90DEF36-939D-A74E-02FF-31B76CE0BEDD}"/>
                </a:ext>
              </a:extLst>
            </p:cNvPr>
            <p:cNvSpPr txBox="1"/>
            <p:nvPr/>
          </p:nvSpPr>
          <p:spPr>
            <a:xfrm>
              <a:off x="5321122" y="2578378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Plugin A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3B292C3-91C4-FE64-B6B7-1AC41F322A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0050" y="2687562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DE0D8B0-56CF-F7C6-31A7-F02760712DF8}"/>
              </a:ext>
            </a:extLst>
          </p:cNvPr>
          <p:cNvGrpSpPr/>
          <p:nvPr/>
        </p:nvGrpSpPr>
        <p:grpSpPr>
          <a:xfrm>
            <a:off x="4489971" y="2073076"/>
            <a:ext cx="2715768" cy="457200"/>
            <a:chOff x="4489971" y="2073076"/>
            <a:chExt cx="2715768" cy="45720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77869C5-BB1E-8570-8C7B-20E3BCC84F41}"/>
                </a:ext>
              </a:extLst>
            </p:cNvPr>
            <p:cNvSpPr txBox="1"/>
            <p:nvPr/>
          </p:nvSpPr>
          <p:spPr>
            <a:xfrm>
              <a:off x="4773435" y="2073076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Environment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952227F-48E4-0156-BA8F-72E4483441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9971" y="2183566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AB4ED08-D1AE-9087-8C83-134E568E287C}"/>
              </a:ext>
            </a:extLst>
          </p:cNvPr>
          <p:cNvGrpSpPr/>
          <p:nvPr/>
        </p:nvGrpSpPr>
        <p:grpSpPr>
          <a:xfrm>
            <a:off x="5010050" y="3081068"/>
            <a:ext cx="2743376" cy="457200"/>
            <a:chOff x="5010050" y="3081068"/>
            <a:chExt cx="2743376" cy="457200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385DC078-880E-9514-F9BA-C120FDC4CF0D}"/>
                </a:ext>
              </a:extLst>
            </p:cNvPr>
            <p:cNvSpPr txBox="1"/>
            <p:nvPr/>
          </p:nvSpPr>
          <p:spPr>
            <a:xfrm>
              <a:off x="5321122" y="3081068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Plugin B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C9D5CF3-2D26-5355-734F-E3F2402F3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0050" y="3191558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70E062-6A07-C230-7983-63AB8637FE62}"/>
              </a:ext>
            </a:extLst>
          </p:cNvPr>
          <p:cNvGrpSpPr/>
          <p:nvPr/>
        </p:nvGrpSpPr>
        <p:grpSpPr>
          <a:xfrm>
            <a:off x="5010050" y="3583758"/>
            <a:ext cx="2743376" cy="457200"/>
            <a:chOff x="5010050" y="3583758"/>
            <a:chExt cx="2743376" cy="457200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0797D5A7-745C-B732-F98F-1D7CF0FBA51B}"/>
                </a:ext>
              </a:extLst>
            </p:cNvPr>
            <p:cNvSpPr txBox="1"/>
            <p:nvPr/>
          </p:nvSpPr>
          <p:spPr>
            <a:xfrm>
              <a:off x="5321122" y="3583758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Plugin C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086D7E5-857F-CFBC-F75B-FC2B85D17F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0050" y="3695554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819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961A4-5D12-146A-5FB6-9F8792C1B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58B7B-3AB6-D9E7-EF55-25830B57F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16E52"/>
                </a:solidFill>
              </a:rPr>
              <a:t>Directory Structure</a:t>
            </a:r>
          </a:p>
        </p:txBody>
      </p:sp>
      <p:sp>
        <p:nvSpPr>
          <p:cNvPr id="75" name="!!Environment Box">
            <a:extLst>
              <a:ext uri="{FF2B5EF4-FFF2-40B4-BE49-F238E27FC236}">
                <a16:creationId xmlns:a16="http://schemas.microsoft.com/office/drawing/2014/main" id="{85AE981B-322C-F29D-A920-F50272338EC9}"/>
              </a:ext>
            </a:extLst>
          </p:cNvPr>
          <p:cNvSpPr/>
          <p:nvPr/>
        </p:nvSpPr>
        <p:spPr>
          <a:xfrm>
            <a:off x="4338637" y="1145691"/>
            <a:ext cx="3514725" cy="4413498"/>
          </a:xfrm>
          <a:prstGeom prst="roundRect">
            <a:avLst>
              <a:gd name="adj" fmla="val 172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0070FA-152C-F23A-06DA-93EA3AA2D5E1}"/>
              </a:ext>
            </a:extLst>
          </p:cNvPr>
          <p:cNvSpPr/>
          <p:nvPr/>
        </p:nvSpPr>
        <p:spPr>
          <a:xfrm>
            <a:off x="4971567" y="4406558"/>
            <a:ext cx="2780587" cy="457200"/>
          </a:xfrm>
          <a:prstGeom prst="roundRect">
            <a:avLst>
              <a:gd name="adj" fmla="val 4862"/>
            </a:avLst>
          </a:prstGeom>
          <a:solidFill>
            <a:srgbClr val="CCE8FF"/>
          </a:solidFill>
          <a:ln w="101092" cap="rnd">
            <a:noFill/>
            <a:prstDash val="solid"/>
            <a:round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405CE61-83A1-4588-786E-FF7323BE7381}"/>
              </a:ext>
            </a:extLst>
          </p:cNvPr>
          <p:cNvGrpSpPr/>
          <p:nvPr/>
        </p:nvGrpSpPr>
        <p:grpSpPr>
          <a:xfrm>
            <a:off x="5032962" y="1691640"/>
            <a:ext cx="2720464" cy="457200"/>
            <a:chOff x="5032962" y="1691640"/>
            <a:chExt cx="2720464" cy="4572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B67D26-9C6E-7D82-CC4E-5057F64A2C68}"/>
                </a:ext>
              </a:extLst>
            </p:cNvPr>
            <p:cNvSpPr txBox="1"/>
            <p:nvPr/>
          </p:nvSpPr>
          <p:spPr>
            <a:xfrm>
              <a:off x="5321122" y="1691640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.</a:t>
              </a:r>
              <a:r>
                <a:rPr lang="en-US" sz="2400" spc="-50" dirty="0" err="1">
                  <a:solidFill>
                    <a:srgbClr val="2B2B2B"/>
                  </a:solidFill>
                  <a:latin typeface="Proxima Nova" panose="02000506030000020004" pitchFamily="2" charset="0"/>
                </a:rPr>
                <a:t>vscode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C74BC5D-AE46-951F-3EE7-0B71418500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32962" y="1805312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A095E06-F57E-EBA7-9F8C-68FBF43E16E0}"/>
              </a:ext>
            </a:extLst>
          </p:cNvPr>
          <p:cNvGrpSpPr/>
          <p:nvPr/>
        </p:nvGrpSpPr>
        <p:grpSpPr>
          <a:xfrm>
            <a:off x="5032962" y="2240280"/>
            <a:ext cx="2720464" cy="457200"/>
            <a:chOff x="5032962" y="2240280"/>
            <a:chExt cx="2720464" cy="4572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182607-77D5-3D65-4EDC-09548D38ED94}"/>
                </a:ext>
              </a:extLst>
            </p:cNvPr>
            <p:cNvSpPr txBox="1"/>
            <p:nvPr/>
          </p:nvSpPr>
          <p:spPr>
            <a:xfrm>
              <a:off x="5321122" y="2240280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.</a:t>
              </a:r>
              <a:r>
                <a:rPr lang="en-US" sz="2400" spc="-50" dirty="0" err="1">
                  <a:solidFill>
                    <a:srgbClr val="2B2B2B"/>
                  </a:solidFill>
                  <a:latin typeface="Proxima Nova" panose="02000506030000020004" pitchFamily="2" charset="0"/>
                </a:rPr>
                <a:t>gitignore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953F20E-9123-B255-D10B-FA06AEE9A914}"/>
                </a:ext>
              </a:extLst>
            </p:cNvPr>
            <p:cNvGrpSpPr/>
            <p:nvPr/>
          </p:nvGrpSpPr>
          <p:grpSpPr>
            <a:xfrm>
              <a:off x="5032962" y="2287301"/>
              <a:ext cx="283464" cy="364454"/>
              <a:chOff x="5032962" y="2498913"/>
              <a:chExt cx="283464" cy="36445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699518F-C52B-AA70-6838-B8F7AA4A9E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32962" y="2498913"/>
                <a:ext cx="283464" cy="364454"/>
              </a:xfrm>
              <a:custGeom>
                <a:avLst/>
                <a:gdLst>
                  <a:gd name="connsiteX0" fmla="*/ 114300 w 133350"/>
                  <a:gd name="connsiteY0" fmla="*/ 171450 h 171450"/>
                  <a:gd name="connsiteX1" fmla="*/ 19050 w 133350"/>
                  <a:gd name="connsiteY1" fmla="*/ 171450 h 171450"/>
                  <a:gd name="connsiteX2" fmla="*/ 0 w 133350"/>
                  <a:gd name="connsiteY2" fmla="*/ 152400 h 171450"/>
                  <a:gd name="connsiteX3" fmla="*/ 0 w 133350"/>
                  <a:gd name="connsiteY3" fmla="*/ 19050 h 171450"/>
                  <a:gd name="connsiteX4" fmla="*/ 19050 w 133350"/>
                  <a:gd name="connsiteY4" fmla="*/ 0 h 171450"/>
                  <a:gd name="connsiteX5" fmla="*/ 85725 w 133350"/>
                  <a:gd name="connsiteY5" fmla="*/ 0 h 171450"/>
                  <a:gd name="connsiteX6" fmla="*/ 133350 w 133350"/>
                  <a:gd name="connsiteY6" fmla="*/ 47625 h 171450"/>
                  <a:gd name="connsiteX7" fmla="*/ 133350 w 133350"/>
                  <a:gd name="connsiteY7" fmla="*/ 152400 h 171450"/>
                  <a:gd name="connsiteX8" fmla="*/ 114300 w 133350"/>
                  <a:gd name="connsiteY8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350" h="171450">
                    <a:moveTo>
                      <a:pt x="114300" y="171450"/>
                    </a:moveTo>
                    <a:lnTo>
                      <a:pt x="19050" y="171450"/>
                    </a:lnTo>
                    <a:cubicBezTo>
                      <a:pt x="8529" y="171450"/>
                      <a:pt x="0" y="162921"/>
                      <a:pt x="0" y="152400"/>
                    </a:cubicBezTo>
                    <a:lnTo>
                      <a:pt x="0" y="19050"/>
                    </a:lnTo>
                    <a:cubicBezTo>
                      <a:pt x="0" y="8529"/>
                      <a:pt x="8529" y="0"/>
                      <a:pt x="19050" y="0"/>
                    </a:cubicBezTo>
                    <a:lnTo>
                      <a:pt x="85725" y="0"/>
                    </a:lnTo>
                    <a:lnTo>
                      <a:pt x="133350" y="47625"/>
                    </a:lnTo>
                    <a:lnTo>
                      <a:pt x="133350" y="152400"/>
                    </a:lnTo>
                    <a:cubicBezTo>
                      <a:pt x="133350" y="162921"/>
                      <a:pt x="124821" y="171450"/>
                      <a:pt x="114300" y="171450"/>
                    </a:cubicBezTo>
                    <a:close/>
                  </a:path>
                </a:pathLst>
              </a:custGeom>
              <a:solidFill>
                <a:srgbClr val="FFD97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06AF30E-5415-D60E-92EC-9D75E08955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08837" y="2500501"/>
                <a:ext cx="101237" cy="101237"/>
              </a:xfrm>
              <a:custGeom>
                <a:avLst/>
                <a:gdLst>
                  <a:gd name="connsiteX0" fmla="*/ 0 w 47625"/>
                  <a:gd name="connsiteY0" fmla="*/ 0 h 47625"/>
                  <a:gd name="connsiteX1" fmla="*/ 0 w 47625"/>
                  <a:gd name="connsiteY1" fmla="*/ 38100 h 47625"/>
                  <a:gd name="connsiteX2" fmla="*/ 9525 w 47625"/>
                  <a:gd name="connsiteY2" fmla="*/ 47625 h 47625"/>
                  <a:gd name="connsiteX3" fmla="*/ 47625 w 47625"/>
                  <a:gd name="connsiteY3" fmla="*/ 4762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47625">
                    <a:moveTo>
                      <a:pt x="0" y="0"/>
                    </a:moveTo>
                    <a:lnTo>
                      <a:pt x="0" y="38100"/>
                    </a:lnTo>
                    <a:cubicBezTo>
                      <a:pt x="0" y="43360"/>
                      <a:pt x="4264" y="47625"/>
                      <a:pt x="9525" y="47625"/>
                    </a:cubicBezTo>
                    <a:lnTo>
                      <a:pt x="47625" y="47625"/>
                    </a:lnTo>
                  </a:path>
                </a:pathLst>
              </a:custGeom>
              <a:solidFill>
                <a:schemeClr val="bg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4B0B26-B8D4-4BF7-6BC3-655A2929829E}"/>
              </a:ext>
            </a:extLst>
          </p:cNvPr>
          <p:cNvGrpSpPr/>
          <p:nvPr/>
        </p:nvGrpSpPr>
        <p:grpSpPr>
          <a:xfrm>
            <a:off x="5032962" y="3886200"/>
            <a:ext cx="2719828" cy="457200"/>
            <a:chOff x="5032962" y="3886200"/>
            <a:chExt cx="2719828" cy="457200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648BB7E-9C5B-0FC9-3B29-49D6A50EFEA9}"/>
                </a:ext>
              </a:extLst>
            </p:cNvPr>
            <p:cNvSpPr txBox="1"/>
            <p:nvPr/>
          </p:nvSpPr>
          <p:spPr>
            <a:xfrm>
              <a:off x="5320486" y="3886200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Plugin A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66ABB7D-9924-6C4A-516E-43A8A28006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32962" y="3998574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FA46A26-8FB4-1A77-EF53-10C8347625E5}"/>
              </a:ext>
            </a:extLst>
          </p:cNvPr>
          <p:cNvGrpSpPr/>
          <p:nvPr/>
        </p:nvGrpSpPr>
        <p:grpSpPr>
          <a:xfrm>
            <a:off x="5032962" y="4434840"/>
            <a:ext cx="2719828" cy="457200"/>
            <a:chOff x="5032962" y="4434840"/>
            <a:chExt cx="2719828" cy="457200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467D7729-AF56-447C-F2D4-07E1A0595A50}"/>
                </a:ext>
              </a:extLst>
            </p:cNvPr>
            <p:cNvSpPr txBox="1"/>
            <p:nvPr/>
          </p:nvSpPr>
          <p:spPr>
            <a:xfrm>
              <a:off x="5320486" y="4434840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Plugin B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38287B3-C7AC-536B-1669-45D5203353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32962" y="4547214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7D592A4-806A-491A-EB38-E2EF0FD116FC}"/>
              </a:ext>
            </a:extLst>
          </p:cNvPr>
          <p:cNvGrpSpPr/>
          <p:nvPr/>
        </p:nvGrpSpPr>
        <p:grpSpPr>
          <a:xfrm>
            <a:off x="5032962" y="4983480"/>
            <a:ext cx="2720464" cy="457200"/>
            <a:chOff x="5032962" y="4983480"/>
            <a:chExt cx="2720464" cy="457200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825742AE-93BF-20F2-F779-A43B864A5034}"/>
                </a:ext>
              </a:extLst>
            </p:cNvPr>
            <p:cNvSpPr txBox="1"/>
            <p:nvPr/>
          </p:nvSpPr>
          <p:spPr>
            <a:xfrm>
              <a:off x="5321122" y="4983480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Plugin C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9B3AAC0-8A3A-F159-8F59-432A050694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32962" y="5093970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42391C3-9105-6FC2-9BE8-3E4FBE9C54B9}"/>
              </a:ext>
            </a:extLst>
          </p:cNvPr>
          <p:cNvGrpSpPr/>
          <p:nvPr/>
        </p:nvGrpSpPr>
        <p:grpSpPr>
          <a:xfrm>
            <a:off x="4489971" y="1145600"/>
            <a:ext cx="2715768" cy="457200"/>
            <a:chOff x="4489971" y="1145600"/>
            <a:chExt cx="2715768" cy="45720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50B3B50-A75D-F10B-1D13-6A3345D7F56D}"/>
                </a:ext>
              </a:extLst>
            </p:cNvPr>
            <p:cNvSpPr txBox="1"/>
            <p:nvPr/>
          </p:nvSpPr>
          <p:spPr>
            <a:xfrm>
              <a:off x="4773435" y="1145600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Environment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6A64ECD-1210-6F25-B0A5-D983AA3BB7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9971" y="1256090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FD97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BE66E2F-C11A-955B-74E3-F0844B165978}"/>
              </a:ext>
            </a:extLst>
          </p:cNvPr>
          <p:cNvGrpSpPr/>
          <p:nvPr/>
        </p:nvGrpSpPr>
        <p:grpSpPr>
          <a:xfrm>
            <a:off x="5032962" y="2788920"/>
            <a:ext cx="2720463" cy="457200"/>
            <a:chOff x="5032962" y="2788920"/>
            <a:chExt cx="2720463" cy="4572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BBAC22-59E5-6F97-96C1-83456FE59C3C}"/>
                </a:ext>
              </a:extLst>
            </p:cNvPr>
            <p:cNvSpPr txBox="1"/>
            <p:nvPr/>
          </p:nvSpPr>
          <p:spPr>
            <a:xfrm>
              <a:off x="5321121" y="2788920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BlueBoxMoon.sln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8AF11BC-3056-B8CA-BDE4-5B63E4D0D7E3}"/>
                </a:ext>
              </a:extLst>
            </p:cNvPr>
            <p:cNvGrpSpPr/>
            <p:nvPr/>
          </p:nvGrpSpPr>
          <p:grpSpPr>
            <a:xfrm>
              <a:off x="5032962" y="2835941"/>
              <a:ext cx="283464" cy="364454"/>
              <a:chOff x="5032962" y="2498913"/>
              <a:chExt cx="283464" cy="364454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8F1CD77E-06A4-70BF-381A-8504DF0F20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32962" y="2498913"/>
                <a:ext cx="283464" cy="364454"/>
              </a:xfrm>
              <a:custGeom>
                <a:avLst/>
                <a:gdLst>
                  <a:gd name="connsiteX0" fmla="*/ 114300 w 133350"/>
                  <a:gd name="connsiteY0" fmla="*/ 171450 h 171450"/>
                  <a:gd name="connsiteX1" fmla="*/ 19050 w 133350"/>
                  <a:gd name="connsiteY1" fmla="*/ 171450 h 171450"/>
                  <a:gd name="connsiteX2" fmla="*/ 0 w 133350"/>
                  <a:gd name="connsiteY2" fmla="*/ 152400 h 171450"/>
                  <a:gd name="connsiteX3" fmla="*/ 0 w 133350"/>
                  <a:gd name="connsiteY3" fmla="*/ 19050 h 171450"/>
                  <a:gd name="connsiteX4" fmla="*/ 19050 w 133350"/>
                  <a:gd name="connsiteY4" fmla="*/ 0 h 171450"/>
                  <a:gd name="connsiteX5" fmla="*/ 85725 w 133350"/>
                  <a:gd name="connsiteY5" fmla="*/ 0 h 171450"/>
                  <a:gd name="connsiteX6" fmla="*/ 133350 w 133350"/>
                  <a:gd name="connsiteY6" fmla="*/ 47625 h 171450"/>
                  <a:gd name="connsiteX7" fmla="*/ 133350 w 133350"/>
                  <a:gd name="connsiteY7" fmla="*/ 152400 h 171450"/>
                  <a:gd name="connsiteX8" fmla="*/ 114300 w 133350"/>
                  <a:gd name="connsiteY8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350" h="171450">
                    <a:moveTo>
                      <a:pt x="114300" y="171450"/>
                    </a:moveTo>
                    <a:lnTo>
                      <a:pt x="19050" y="171450"/>
                    </a:lnTo>
                    <a:cubicBezTo>
                      <a:pt x="8529" y="171450"/>
                      <a:pt x="0" y="162921"/>
                      <a:pt x="0" y="152400"/>
                    </a:cubicBezTo>
                    <a:lnTo>
                      <a:pt x="0" y="19050"/>
                    </a:lnTo>
                    <a:cubicBezTo>
                      <a:pt x="0" y="8529"/>
                      <a:pt x="8529" y="0"/>
                      <a:pt x="19050" y="0"/>
                    </a:cubicBezTo>
                    <a:lnTo>
                      <a:pt x="85725" y="0"/>
                    </a:lnTo>
                    <a:lnTo>
                      <a:pt x="133350" y="47625"/>
                    </a:lnTo>
                    <a:lnTo>
                      <a:pt x="133350" y="152400"/>
                    </a:lnTo>
                    <a:cubicBezTo>
                      <a:pt x="133350" y="162921"/>
                      <a:pt x="124821" y="171450"/>
                      <a:pt x="114300" y="171450"/>
                    </a:cubicBezTo>
                    <a:close/>
                  </a:path>
                </a:pathLst>
              </a:custGeom>
              <a:solidFill>
                <a:srgbClr val="FFD97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CC5894A-63CE-E82A-FDE5-0E7918C678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08837" y="2500501"/>
                <a:ext cx="101237" cy="101237"/>
              </a:xfrm>
              <a:custGeom>
                <a:avLst/>
                <a:gdLst>
                  <a:gd name="connsiteX0" fmla="*/ 0 w 47625"/>
                  <a:gd name="connsiteY0" fmla="*/ 0 h 47625"/>
                  <a:gd name="connsiteX1" fmla="*/ 0 w 47625"/>
                  <a:gd name="connsiteY1" fmla="*/ 38100 h 47625"/>
                  <a:gd name="connsiteX2" fmla="*/ 9525 w 47625"/>
                  <a:gd name="connsiteY2" fmla="*/ 47625 h 47625"/>
                  <a:gd name="connsiteX3" fmla="*/ 47625 w 47625"/>
                  <a:gd name="connsiteY3" fmla="*/ 4762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47625">
                    <a:moveTo>
                      <a:pt x="0" y="0"/>
                    </a:moveTo>
                    <a:lnTo>
                      <a:pt x="0" y="38100"/>
                    </a:lnTo>
                    <a:cubicBezTo>
                      <a:pt x="0" y="43360"/>
                      <a:pt x="4264" y="47625"/>
                      <a:pt x="9525" y="47625"/>
                    </a:cubicBezTo>
                    <a:lnTo>
                      <a:pt x="47625" y="47625"/>
                    </a:lnTo>
                  </a:path>
                </a:pathLst>
              </a:custGeom>
              <a:solidFill>
                <a:schemeClr val="bg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68B608-AA9E-4C33-17F0-B29DB299940A}"/>
              </a:ext>
            </a:extLst>
          </p:cNvPr>
          <p:cNvGrpSpPr/>
          <p:nvPr/>
        </p:nvGrpSpPr>
        <p:grpSpPr>
          <a:xfrm>
            <a:off x="5032134" y="3337560"/>
            <a:ext cx="2720020" cy="457200"/>
            <a:chOff x="5032134" y="3337560"/>
            <a:chExt cx="2720020" cy="4572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890138-8D05-2814-6A59-D191F43AE85A}"/>
                </a:ext>
              </a:extLst>
            </p:cNvPr>
            <p:cNvSpPr txBox="1"/>
            <p:nvPr/>
          </p:nvSpPr>
          <p:spPr>
            <a:xfrm>
              <a:off x="5321122" y="3337560"/>
              <a:ext cx="2431032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 err="1">
                  <a:solidFill>
                    <a:srgbClr val="2B2B2B"/>
                  </a:solidFill>
                  <a:latin typeface="Proxima Nova" panose="02000506030000020004" pitchFamily="2" charset="0"/>
                </a:rPr>
                <a:t>environment.json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578FC0F-0B4B-B445-BD97-EA23116332E2}"/>
                </a:ext>
              </a:extLst>
            </p:cNvPr>
            <p:cNvGrpSpPr/>
            <p:nvPr/>
          </p:nvGrpSpPr>
          <p:grpSpPr>
            <a:xfrm>
              <a:off x="5032134" y="3380107"/>
              <a:ext cx="283464" cy="364454"/>
              <a:chOff x="5032962" y="2498913"/>
              <a:chExt cx="283464" cy="364454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D5EB67C-54E7-48BC-3345-1F6023165B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32962" y="2498913"/>
                <a:ext cx="283464" cy="364454"/>
              </a:xfrm>
              <a:custGeom>
                <a:avLst/>
                <a:gdLst>
                  <a:gd name="connsiteX0" fmla="*/ 114300 w 133350"/>
                  <a:gd name="connsiteY0" fmla="*/ 171450 h 171450"/>
                  <a:gd name="connsiteX1" fmla="*/ 19050 w 133350"/>
                  <a:gd name="connsiteY1" fmla="*/ 171450 h 171450"/>
                  <a:gd name="connsiteX2" fmla="*/ 0 w 133350"/>
                  <a:gd name="connsiteY2" fmla="*/ 152400 h 171450"/>
                  <a:gd name="connsiteX3" fmla="*/ 0 w 133350"/>
                  <a:gd name="connsiteY3" fmla="*/ 19050 h 171450"/>
                  <a:gd name="connsiteX4" fmla="*/ 19050 w 133350"/>
                  <a:gd name="connsiteY4" fmla="*/ 0 h 171450"/>
                  <a:gd name="connsiteX5" fmla="*/ 85725 w 133350"/>
                  <a:gd name="connsiteY5" fmla="*/ 0 h 171450"/>
                  <a:gd name="connsiteX6" fmla="*/ 133350 w 133350"/>
                  <a:gd name="connsiteY6" fmla="*/ 47625 h 171450"/>
                  <a:gd name="connsiteX7" fmla="*/ 133350 w 133350"/>
                  <a:gd name="connsiteY7" fmla="*/ 152400 h 171450"/>
                  <a:gd name="connsiteX8" fmla="*/ 114300 w 133350"/>
                  <a:gd name="connsiteY8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350" h="171450">
                    <a:moveTo>
                      <a:pt x="114300" y="171450"/>
                    </a:moveTo>
                    <a:lnTo>
                      <a:pt x="19050" y="171450"/>
                    </a:lnTo>
                    <a:cubicBezTo>
                      <a:pt x="8529" y="171450"/>
                      <a:pt x="0" y="162921"/>
                      <a:pt x="0" y="152400"/>
                    </a:cubicBezTo>
                    <a:lnTo>
                      <a:pt x="0" y="19050"/>
                    </a:lnTo>
                    <a:cubicBezTo>
                      <a:pt x="0" y="8529"/>
                      <a:pt x="8529" y="0"/>
                      <a:pt x="19050" y="0"/>
                    </a:cubicBezTo>
                    <a:lnTo>
                      <a:pt x="85725" y="0"/>
                    </a:lnTo>
                    <a:lnTo>
                      <a:pt x="133350" y="47625"/>
                    </a:lnTo>
                    <a:lnTo>
                      <a:pt x="133350" y="152400"/>
                    </a:lnTo>
                    <a:cubicBezTo>
                      <a:pt x="133350" y="162921"/>
                      <a:pt x="124821" y="171450"/>
                      <a:pt x="114300" y="171450"/>
                    </a:cubicBezTo>
                    <a:close/>
                  </a:path>
                </a:pathLst>
              </a:custGeom>
              <a:solidFill>
                <a:srgbClr val="FFD97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E8D4F05-BA63-5A04-DEFF-4AEA437525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08837" y="2500501"/>
                <a:ext cx="101237" cy="101237"/>
              </a:xfrm>
              <a:custGeom>
                <a:avLst/>
                <a:gdLst>
                  <a:gd name="connsiteX0" fmla="*/ 0 w 47625"/>
                  <a:gd name="connsiteY0" fmla="*/ 0 h 47625"/>
                  <a:gd name="connsiteX1" fmla="*/ 0 w 47625"/>
                  <a:gd name="connsiteY1" fmla="*/ 38100 h 47625"/>
                  <a:gd name="connsiteX2" fmla="*/ 9525 w 47625"/>
                  <a:gd name="connsiteY2" fmla="*/ 47625 h 47625"/>
                  <a:gd name="connsiteX3" fmla="*/ 47625 w 47625"/>
                  <a:gd name="connsiteY3" fmla="*/ 4762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47625">
                    <a:moveTo>
                      <a:pt x="0" y="0"/>
                    </a:moveTo>
                    <a:lnTo>
                      <a:pt x="0" y="38100"/>
                    </a:lnTo>
                    <a:cubicBezTo>
                      <a:pt x="0" y="43360"/>
                      <a:pt x="4264" y="47625"/>
                      <a:pt x="9525" y="47625"/>
                    </a:cubicBezTo>
                    <a:lnTo>
                      <a:pt x="47625" y="47625"/>
                    </a:lnTo>
                  </a:path>
                </a:pathLst>
              </a:custGeom>
              <a:solidFill>
                <a:schemeClr val="bg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9943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3CE50-DF16-8D1D-8809-058EE0CE0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45A74-96F5-FC92-112F-64AF1F0D2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16E52"/>
                </a:solidFill>
              </a:rPr>
              <a:t>Directory Structure</a:t>
            </a:r>
          </a:p>
        </p:txBody>
      </p:sp>
      <p:sp>
        <p:nvSpPr>
          <p:cNvPr id="28" name="!!Plugin B Box">
            <a:extLst>
              <a:ext uri="{FF2B5EF4-FFF2-40B4-BE49-F238E27FC236}">
                <a16:creationId xmlns:a16="http://schemas.microsoft.com/office/drawing/2014/main" id="{3992929E-B5AE-7C55-9B93-C88E30272392}"/>
              </a:ext>
            </a:extLst>
          </p:cNvPr>
          <p:cNvSpPr/>
          <p:nvPr/>
        </p:nvSpPr>
        <p:spPr>
          <a:xfrm>
            <a:off x="6426747" y="2060861"/>
            <a:ext cx="4678111" cy="2373309"/>
          </a:xfrm>
          <a:prstGeom prst="roundRect">
            <a:avLst>
              <a:gd name="adj" fmla="val 172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3" name="Connector: Curved 92">
            <a:extLst>
              <a:ext uri="{FF2B5EF4-FFF2-40B4-BE49-F238E27FC236}">
                <a16:creationId xmlns:a16="http://schemas.microsoft.com/office/drawing/2014/main" id="{7A2D2F1C-E169-BE98-7E20-B6763E0F9D11}"/>
              </a:ext>
            </a:extLst>
          </p:cNvPr>
          <p:cNvCxnSpPr>
            <a:cxnSpLocks/>
            <a:stCxn id="42" idx="3"/>
            <a:endCxn id="28" idx="1"/>
          </p:cNvCxnSpPr>
          <p:nvPr/>
        </p:nvCxnSpPr>
        <p:spPr>
          <a:xfrm flipV="1">
            <a:off x="5560051" y="3247516"/>
            <a:ext cx="866696" cy="1415254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!!Environment Box">
            <a:extLst>
              <a:ext uri="{FF2B5EF4-FFF2-40B4-BE49-F238E27FC236}">
                <a16:creationId xmlns:a16="http://schemas.microsoft.com/office/drawing/2014/main" id="{1FD45F27-1557-6441-9565-9ABAAC3EB19E}"/>
              </a:ext>
            </a:extLst>
          </p:cNvPr>
          <p:cNvSpPr/>
          <p:nvPr/>
        </p:nvSpPr>
        <p:spPr>
          <a:xfrm>
            <a:off x="2145898" y="1145021"/>
            <a:ext cx="3514725" cy="4413498"/>
          </a:xfrm>
          <a:prstGeom prst="roundRect">
            <a:avLst>
              <a:gd name="adj" fmla="val 172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E50305C6-A554-7159-2FBC-9F9D05F76B26}"/>
              </a:ext>
            </a:extLst>
          </p:cNvPr>
          <p:cNvSpPr/>
          <p:nvPr/>
        </p:nvSpPr>
        <p:spPr>
          <a:xfrm>
            <a:off x="6609385" y="2168980"/>
            <a:ext cx="4376052" cy="457200"/>
          </a:xfrm>
          <a:prstGeom prst="roundRect">
            <a:avLst>
              <a:gd name="adj" fmla="val 4862"/>
            </a:avLst>
          </a:prstGeom>
          <a:solidFill>
            <a:srgbClr val="CCE8FF"/>
          </a:solidFill>
          <a:ln w="101092" cap="rnd">
            <a:noFill/>
            <a:prstDash val="solid"/>
            <a:round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511D1DC-46E5-EF48-CFBD-0C600DF3FDF8}"/>
              </a:ext>
            </a:extLst>
          </p:cNvPr>
          <p:cNvGrpSpPr/>
          <p:nvPr/>
        </p:nvGrpSpPr>
        <p:grpSpPr>
          <a:xfrm>
            <a:off x="2840223" y="1690970"/>
            <a:ext cx="2720464" cy="457200"/>
            <a:chOff x="5032962" y="1691640"/>
            <a:chExt cx="2720464" cy="45720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2055988-1102-AED3-AD90-B0CCDF34A5D8}"/>
                </a:ext>
              </a:extLst>
            </p:cNvPr>
            <p:cNvSpPr txBox="1"/>
            <p:nvPr/>
          </p:nvSpPr>
          <p:spPr>
            <a:xfrm>
              <a:off x="5321122" y="1691640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.</a:t>
              </a:r>
              <a:r>
                <a:rPr lang="en-US" sz="2400" spc="-50" dirty="0" err="1">
                  <a:solidFill>
                    <a:srgbClr val="2B2B2B"/>
                  </a:solidFill>
                  <a:latin typeface="Proxima Nova" panose="02000506030000020004" pitchFamily="2" charset="0"/>
                </a:rPr>
                <a:t>vscode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B0F5523-E90F-39D2-163D-CB1850DC7F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32962" y="1805312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F6D4095-C8F8-D678-3D83-23194921DFFD}"/>
              </a:ext>
            </a:extLst>
          </p:cNvPr>
          <p:cNvGrpSpPr/>
          <p:nvPr/>
        </p:nvGrpSpPr>
        <p:grpSpPr>
          <a:xfrm>
            <a:off x="2840223" y="2239610"/>
            <a:ext cx="2720464" cy="457200"/>
            <a:chOff x="5032962" y="2240280"/>
            <a:chExt cx="2720464" cy="45720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4BA0FEF-9A35-9B66-1254-19538B07F82A}"/>
                </a:ext>
              </a:extLst>
            </p:cNvPr>
            <p:cNvSpPr txBox="1"/>
            <p:nvPr/>
          </p:nvSpPr>
          <p:spPr>
            <a:xfrm>
              <a:off x="5321122" y="2240280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.</a:t>
              </a:r>
              <a:r>
                <a:rPr lang="en-US" sz="2400" spc="-50" dirty="0" err="1">
                  <a:solidFill>
                    <a:srgbClr val="2B2B2B"/>
                  </a:solidFill>
                  <a:latin typeface="Proxima Nova" panose="02000506030000020004" pitchFamily="2" charset="0"/>
                </a:rPr>
                <a:t>gitignore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FA942B3-4E1E-0BAE-E49E-58AB899DD041}"/>
                </a:ext>
              </a:extLst>
            </p:cNvPr>
            <p:cNvGrpSpPr/>
            <p:nvPr/>
          </p:nvGrpSpPr>
          <p:grpSpPr>
            <a:xfrm>
              <a:off x="5032962" y="2287301"/>
              <a:ext cx="283464" cy="364454"/>
              <a:chOff x="5032962" y="2498913"/>
              <a:chExt cx="283464" cy="364454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7940AC13-A3EE-CC0D-2DDD-813F25F9B9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32962" y="2498913"/>
                <a:ext cx="283464" cy="364454"/>
              </a:xfrm>
              <a:custGeom>
                <a:avLst/>
                <a:gdLst>
                  <a:gd name="connsiteX0" fmla="*/ 114300 w 133350"/>
                  <a:gd name="connsiteY0" fmla="*/ 171450 h 171450"/>
                  <a:gd name="connsiteX1" fmla="*/ 19050 w 133350"/>
                  <a:gd name="connsiteY1" fmla="*/ 171450 h 171450"/>
                  <a:gd name="connsiteX2" fmla="*/ 0 w 133350"/>
                  <a:gd name="connsiteY2" fmla="*/ 152400 h 171450"/>
                  <a:gd name="connsiteX3" fmla="*/ 0 w 133350"/>
                  <a:gd name="connsiteY3" fmla="*/ 19050 h 171450"/>
                  <a:gd name="connsiteX4" fmla="*/ 19050 w 133350"/>
                  <a:gd name="connsiteY4" fmla="*/ 0 h 171450"/>
                  <a:gd name="connsiteX5" fmla="*/ 85725 w 133350"/>
                  <a:gd name="connsiteY5" fmla="*/ 0 h 171450"/>
                  <a:gd name="connsiteX6" fmla="*/ 133350 w 133350"/>
                  <a:gd name="connsiteY6" fmla="*/ 47625 h 171450"/>
                  <a:gd name="connsiteX7" fmla="*/ 133350 w 133350"/>
                  <a:gd name="connsiteY7" fmla="*/ 152400 h 171450"/>
                  <a:gd name="connsiteX8" fmla="*/ 114300 w 133350"/>
                  <a:gd name="connsiteY8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350" h="171450">
                    <a:moveTo>
                      <a:pt x="114300" y="171450"/>
                    </a:moveTo>
                    <a:lnTo>
                      <a:pt x="19050" y="171450"/>
                    </a:lnTo>
                    <a:cubicBezTo>
                      <a:pt x="8529" y="171450"/>
                      <a:pt x="0" y="162921"/>
                      <a:pt x="0" y="152400"/>
                    </a:cubicBezTo>
                    <a:lnTo>
                      <a:pt x="0" y="19050"/>
                    </a:lnTo>
                    <a:cubicBezTo>
                      <a:pt x="0" y="8529"/>
                      <a:pt x="8529" y="0"/>
                      <a:pt x="19050" y="0"/>
                    </a:cubicBezTo>
                    <a:lnTo>
                      <a:pt x="85725" y="0"/>
                    </a:lnTo>
                    <a:lnTo>
                      <a:pt x="133350" y="47625"/>
                    </a:lnTo>
                    <a:lnTo>
                      <a:pt x="133350" y="152400"/>
                    </a:lnTo>
                    <a:cubicBezTo>
                      <a:pt x="133350" y="162921"/>
                      <a:pt x="124821" y="171450"/>
                      <a:pt x="114300" y="171450"/>
                    </a:cubicBezTo>
                    <a:close/>
                  </a:path>
                </a:pathLst>
              </a:custGeom>
              <a:solidFill>
                <a:srgbClr val="FFD97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1107D7E-EB24-9B2D-1B9A-D2B15D5E9B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08837" y="2500501"/>
                <a:ext cx="101237" cy="101237"/>
              </a:xfrm>
              <a:custGeom>
                <a:avLst/>
                <a:gdLst>
                  <a:gd name="connsiteX0" fmla="*/ 0 w 47625"/>
                  <a:gd name="connsiteY0" fmla="*/ 0 h 47625"/>
                  <a:gd name="connsiteX1" fmla="*/ 0 w 47625"/>
                  <a:gd name="connsiteY1" fmla="*/ 38100 h 47625"/>
                  <a:gd name="connsiteX2" fmla="*/ 9525 w 47625"/>
                  <a:gd name="connsiteY2" fmla="*/ 47625 h 47625"/>
                  <a:gd name="connsiteX3" fmla="*/ 47625 w 47625"/>
                  <a:gd name="connsiteY3" fmla="*/ 4762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47625">
                    <a:moveTo>
                      <a:pt x="0" y="0"/>
                    </a:moveTo>
                    <a:lnTo>
                      <a:pt x="0" y="38100"/>
                    </a:lnTo>
                    <a:cubicBezTo>
                      <a:pt x="0" y="43360"/>
                      <a:pt x="4264" y="47625"/>
                      <a:pt x="9525" y="47625"/>
                    </a:cubicBezTo>
                    <a:lnTo>
                      <a:pt x="47625" y="47625"/>
                    </a:lnTo>
                  </a:path>
                </a:pathLst>
              </a:custGeom>
              <a:solidFill>
                <a:schemeClr val="bg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0296A0AC-ECFC-1128-0D73-1D222C01BEFC}"/>
              </a:ext>
            </a:extLst>
          </p:cNvPr>
          <p:cNvSpPr/>
          <p:nvPr/>
        </p:nvSpPr>
        <p:spPr>
          <a:xfrm>
            <a:off x="2774576" y="4406558"/>
            <a:ext cx="2780587" cy="457200"/>
          </a:xfrm>
          <a:prstGeom prst="roundRect">
            <a:avLst>
              <a:gd name="adj" fmla="val 4862"/>
            </a:avLst>
          </a:prstGeom>
          <a:solidFill>
            <a:srgbClr val="CCE8FF"/>
          </a:solidFill>
          <a:ln w="101092" cap="rnd">
            <a:noFill/>
            <a:prstDash val="solid"/>
            <a:round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32FD912-2E07-DB78-80BB-084AD3CB7420}"/>
              </a:ext>
            </a:extLst>
          </p:cNvPr>
          <p:cNvGrpSpPr/>
          <p:nvPr/>
        </p:nvGrpSpPr>
        <p:grpSpPr>
          <a:xfrm>
            <a:off x="2840223" y="3885530"/>
            <a:ext cx="2719828" cy="457200"/>
            <a:chOff x="5032962" y="3886200"/>
            <a:chExt cx="2719828" cy="45720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503BAD7-7C50-E97A-EDEE-A7E17253D454}"/>
                </a:ext>
              </a:extLst>
            </p:cNvPr>
            <p:cNvSpPr txBox="1"/>
            <p:nvPr/>
          </p:nvSpPr>
          <p:spPr>
            <a:xfrm>
              <a:off x="5320486" y="3886200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Plugin A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E154737-CA87-2549-5E8C-5092B2622F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32962" y="3998574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C16EBB-0874-4BD7-2FAB-D433EBF0CEF6}"/>
              </a:ext>
            </a:extLst>
          </p:cNvPr>
          <p:cNvGrpSpPr/>
          <p:nvPr/>
        </p:nvGrpSpPr>
        <p:grpSpPr>
          <a:xfrm>
            <a:off x="2840223" y="4434170"/>
            <a:ext cx="2719828" cy="457200"/>
            <a:chOff x="5032962" y="4434840"/>
            <a:chExt cx="2719828" cy="45720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AF5395D-EDE4-6EF7-742E-3E758B02566A}"/>
                </a:ext>
              </a:extLst>
            </p:cNvPr>
            <p:cNvSpPr txBox="1"/>
            <p:nvPr/>
          </p:nvSpPr>
          <p:spPr>
            <a:xfrm>
              <a:off x="5320486" y="4434840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Plugin B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EE905B6-90B5-CD8F-5BE4-34CE2A08D1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32962" y="4547214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A529CE2-668E-9ECF-E5E6-D29C6F214BAD}"/>
              </a:ext>
            </a:extLst>
          </p:cNvPr>
          <p:cNvGrpSpPr/>
          <p:nvPr/>
        </p:nvGrpSpPr>
        <p:grpSpPr>
          <a:xfrm>
            <a:off x="2840223" y="4982810"/>
            <a:ext cx="2720464" cy="457200"/>
            <a:chOff x="5032962" y="4983480"/>
            <a:chExt cx="2720464" cy="45720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8D2E4CD-82BA-4C6E-519A-6061614B609F}"/>
                </a:ext>
              </a:extLst>
            </p:cNvPr>
            <p:cNvSpPr txBox="1"/>
            <p:nvPr/>
          </p:nvSpPr>
          <p:spPr>
            <a:xfrm>
              <a:off x="5321122" y="4983480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Plugin C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7B677DE-F169-E7A0-8F42-299354F169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32962" y="5093970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E6B7D5-4724-AF03-1E6F-9698A8231609}"/>
              </a:ext>
            </a:extLst>
          </p:cNvPr>
          <p:cNvGrpSpPr/>
          <p:nvPr/>
        </p:nvGrpSpPr>
        <p:grpSpPr>
          <a:xfrm>
            <a:off x="2297232" y="1144930"/>
            <a:ext cx="2715768" cy="457200"/>
            <a:chOff x="4489971" y="1145600"/>
            <a:chExt cx="2715768" cy="45720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48B8E5E-2678-A232-882C-8E3E9A9FA848}"/>
                </a:ext>
              </a:extLst>
            </p:cNvPr>
            <p:cNvSpPr txBox="1"/>
            <p:nvPr/>
          </p:nvSpPr>
          <p:spPr>
            <a:xfrm>
              <a:off x="4773435" y="1145600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Environment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A0D5AC7-80AB-627D-DC92-5DEE1EA4CF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9971" y="1256090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FD97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553F152-B195-52E8-762D-B205E7D37EAE}"/>
              </a:ext>
            </a:extLst>
          </p:cNvPr>
          <p:cNvGrpSpPr/>
          <p:nvPr/>
        </p:nvGrpSpPr>
        <p:grpSpPr>
          <a:xfrm>
            <a:off x="2840223" y="2788250"/>
            <a:ext cx="2720463" cy="457200"/>
            <a:chOff x="5032962" y="2788920"/>
            <a:chExt cx="2720463" cy="45720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6BFAE7A-F866-A825-0245-CAA2D9DB9761}"/>
                </a:ext>
              </a:extLst>
            </p:cNvPr>
            <p:cNvSpPr txBox="1"/>
            <p:nvPr/>
          </p:nvSpPr>
          <p:spPr>
            <a:xfrm>
              <a:off x="5321121" y="2788920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BlueBoxMoon.sln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E50A138-8BBF-6AC8-B2E7-F958201A7142}"/>
                </a:ext>
              </a:extLst>
            </p:cNvPr>
            <p:cNvGrpSpPr/>
            <p:nvPr/>
          </p:nvGrpSpPr>
          <p:grpSpPr>
            <a:xfrm>
              <a:off x="5032962" y="2835941"/>
              <a:ext cx="283464" cy="364454"/>
              <a:chOff x="5032962" y="2498913"/>
              <a:chExt cx="283464" cy="364454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D311733-9082-B2C2-7D7D-73F4530948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32962" y="2498913"/>
                <a:ext cx="283464" cy="364454"/>
              </a:xfrm>
              <a:custGeom>
                <a:avLst/>
                <a:gdLst>
                  <a:gd name="connsiteX0" fmla="*/ 114300 w 133350"/>
                  <a:gd name="connsiteY0" fmla="*/ 171450 h 171450"/>
                  <a:gd name="connsiteX1" fmla="*/ 19050 w 133350"/>
                  <a:gd name="connsiteY1" fmla="*/ 171450 h 171450"/>
                  <a:gd name="connsiteX2" fmla="*/ 0 w 133350"/>
                  <a:gd name="connsiteY2" fmla="*/ 152400 h 171450"/>
                  <a:gd name="connsiteX3" fmla="*/ 0 w 133350"/>
                  <a:gd name="connsiteY3" fmla="*/ 19050 h 171450"/>
                  <a:gd name="connsiteX4" fmla="*/ 19050 w 133350"/>
                  <a:gd name="connsiteY4" fmla="*/ 0 h 171450"/>
                  <a:gd name="connsiteX5" fmla="*/ 85725 w 133350"/>
                  <a:gd name="connsiteY5" fmla="*/ 0 h 171450"/>
                  <a:gd name="connsiteX6" fmla="*/ 133350 w 133350"/>
                  <a:gd name="connsiteY6" fmla="*/ 47625 h 171450"/>
                  <a:gd name="connsiteX7" fmla="*/ 133350 w 133350"/>
                  <a:gd name="connsiteY7" fmla="*/ 152400 h 171450"/>
                  <a:gd name="connsiteX8" fmla="*/ 114300 w 133350"/>
                  <a:gd name="connsiteY8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350" h="171450">
                    <a:moveTo>
                      <a:pt x="114300" y="171450"/>
                    </a:moveTo>
                    <a:lnTo>
                      <a:pt x="19050" y="171450"/>
                    </a:lnTo>
                    <a:cubicBezTo>
                      <a:pt x="8529" y="171450"/>
                      <a:pt x="0" y="162921"/>
                      <a:pt x="0" y="152400"/>
                    </a:cubicBezTo>
                    <a:lnTo>
                      <a:pt x="0" y="19050"/>
                    </a:lnTo>
                    <a:cubicBezTo>
                      <a:pt x="0" y="8529"/>
                      <a:pt x="8529" y="0"/>
                      <a:pt x="19050" y="0"/>
                    </a:cubicBezTo>
                    <a:lnTo>
                      <a:pt x="85725" y="0"/>
                    </a:lnTo>
                    <a:lnTo>
                      <a:pt x="133350" y="47625"/>
                    </a:lnTo>
                    <a:lnTo>
                      <a:pt x="133350" y="152400"/>
                    </a:lnTo>
                    <a:cubicBezTo>
                      <a:pt x="133350" y="162921"/>
                      <a:pt x="124821" y="171450"/>
                      <a:pt x="114300" y="171450"/>
                    </a:cubicBezTo>
                    <a:close/>
                  </a:path>
                </a:pathLst>
              </a:custGeom>
              <a:solidFill>
                <a:srgbClr val="FFD97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47A76DC-4868-8C13-9729-C80B535A1B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08837" y="2500501"/>
                <a:ext cx="101237" cy="101237"/>
              </a:xfrm>
              <a:custGeom>
                <a:avLst/>
                <a:gdLst>
                  <a:gd name="connsiteX0" fmla="*/ 0 w 47625"/>
                  <a:gd name="connsiteY0" fmla="*/ 0 h 47625"/>
                  <a:gd name="connsiteX1" fmla="*/ 0 w 47625"/>
                  <a:gd name="connsiteY1" fmla="*/ 38100 h 47625"/>
                  <a:gd name="connsiteX2" fmla="*/ 9525 w 47625"/>
                  <a:gd name="connsiteY2" fmla="*/ 47625 h 47625"/>
                  <a:gd name="connsiteX3" fmla="*/ 47625 w 47625"/>
                  <a:gd name="connsiteY3" fmla="*/ 4762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47625">
                    <a:moveTo>
                      <a:pt x="0" y="0"/>
                    </a:moveTo>
                    <a:lnTo>
                      <a:pt x="0" y="38100"/>
                    </a:lnTo>
                    <a:cubicBezTo>
                      <a:pt x="0" y="43360"/>
                      <a:pt x="4264" y="47625"/>
                      <a:pt x="9525" y="47625"/>
                    </a:cubicBezTo>
                    <a:lnTo>
                      <a:pt x="47625" y="47625"/>
                    </a:lnTo>
                  </a:path>
                </a:pathLst>
              </a:custGeom>
              <a:solidFill>
                <a:schemeClr val="bg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617A156-6094-2E04-A35E-92A75A112CA2}"/>
              </a:ext>
            </a:extLst>
          </p:cNvPr>
          <p:cNvGrpSpPr/>
          <p:nvPr/>
        </p:nvGrpSpPr>
        <p:grpSpPr>
          <a:xfrm>
            <a:off x="2839395" y="3336890"/>
            <a:ext cx="2720020" cy="457200"/>
            <a:chOff x="5032134" y="3337560"/>
            <a:chExt cx="2720020" cy="457200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B8EF418-1187-F03A-8021-7B6694016094}"/>
                </a:ext>
              </a:extLst>
            </p:cNvPr>
            <p:cNvSpPr txBox="1"/>
            <p:nvPr/>
          </p:nvSpPr>
          <p:spPr>
            <a:xfrm>
              <a:off x="5321122" y="3337560"/>
              <a:ext cx="2431032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 err="1">
                  <a:solidFill>
                    <a:srgbClr val="2B2B2B"/>
                  </a:solidFill>
                  <a:latin typeface="Proxima Nova" panose="02000506030000020004" pitchFamily="2" charset="0"/>
                </a:rPr>
                <a:t>environment.json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67577E4-8A15-BD1E-26E5-7FF9A7D025F6}"/>
                </a:ext>
              </a:extLst>
            </p:cNvPr>
            <p:cNvGrpSpPr/>
            <p:nvPr/>
          </p:nvGrpSpPr>
          <p:grpSpPr>
            <a:xfrm>
              <a:off x="5032134" y="3380107"/>
              <a:ext cx="283464" cy="364454"/>
              <a:chOff x="5032962" y="2498913"/>
              <a:chExt cx="283464" cy="364454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A85EB88-4DAD-2456-76BB-95D6658E5E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32962" y="2498913"/>
                <a:ext cx="283464" cy="364454"/>
              </a:xfrm>
              <a:custGeom>
                <a:avLst/>
                <a:gdLst>
                  <a:gd name="connsiteX0" fmla="*/ 114300 w 133350"/>
                  <a:gd name="connsiteY0" fmla="*/ 171450 h 171450"/>
                  <a:gd name="connsiteX1" fmla="*/ 19050 w 133350"/>
                  <a:gd name="connsiteY1" fmla="*/ 171450 h 171450"/>
                  <a:gd name="connsiteX2" fmla="*/ 0 w 133350"/>
                  <a:gd name="connsiteY2" fmla="*/ 152400 h 171450"/>
                  <a:gd name="connsiteX3" fmla="*/ 0 w 133350"/>
                  <a:gd name="connsiteY3" fmla="*/ 19050 h 171450"/>
                  <a:gd name="connsiteX4" fmla="*/ 19050 w 133350"/>
                  <a:gd name="connsiteY4" fmla="*/ 0 h 171450"/>
                  <a:gd name="connsiteX5" fmla="*/ 85725 w 133350"/>
                  <a:gd name="connsiteY5" fmla="*/ 0 h 171450"/>
                  <a:gd name="connsiteX6" fmla="*/ 133350 w 133350"/>
                  <a:gd name="connsiteY6" fmla="*/ 47625 h 171450"/>
                  <a:gd name="connsiteX7" fmla="*/ 133350 w 133350"/>
                  <a:gd name="connsiteY7" fmla="*/ 152400 h 171450"/>
                  <a:gd name="connsiteX8" fmla="*/ 114300 w 133350"/>
                  <a:gd name="connsiteY8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350" h="171450">
                    <a:moveTo>
                      <a:pt x="114300" y="171450"/>
                    </a:moveTo>
                    <a:lnTo>
                      <a:pt x="19050" y="171450"/>
                    </a:lnTo>
                    <a:cubicBezTo>
                      <a:pt x="8529" y="171450"/>
                      <a:pt x="0" y="162921"/>
                      <a:pt x="0" y="152400"/>
                    </a:cubicBezTo>
                    <a:lnTo>
                      <a:pt x="0" y="19050"/>
                    </a:lnTo>
                    <a:cubicBezTo>
                      <a:pt x="0" y="8529"/>
                      <a:pt x="8529" y="0"/>
                      <a:pt x="19050" y="0"/>
                    </a:cubicBezTo>
                    <a:lnTo>
                      <a:pt x="85725" y="0"/>
                    </a:lnTo>
                    <a:lnTo>
                      <a:pt x="133350" y="47625"/>
                    </a:lnTo>
                    <a:lnTo>
                      <a:pt x="133350" y="152400"/>
                    </a:lnTo>
                    <a:cubicBezTo>
                      <a:pt x="133350" y="162921"/>
                      <a:pt x="124821" y="171450"/>
                      <a:pt x="114300" y="171450"/>
                    </a:cubicBezTo>
                    <a:close/>
                  </a:path>
                </a:pathLst>
              </a:custGeom>
              <a:solidFill>
                <a:srgbClr val="FFD97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25BC4F7D-D248-030A-4921-D02573C52A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08837" y="2500501"/>
                <a:ext cx="101237" cy="101237"/>
              </a:xfrm>
              <a:custGeom>
                <a:avLst/>
                <a:gdLst>
                  <a:gd name="connsiteX0" fmla="*/ 0 w 47625"/>
                  <a:gd name="connsiteY0" fmla="*/ 0 h 47625"/>
                  <a:gd name="connsiteX1" fmla="*/ 0 w 47625"/>
                  <a:gd name="connsiteY1" fmla="*/ 38100 h 47625"/>
                  <a:gd name="connsiteX2" fmla="*/ 9525 w 47625"/>
                  <a:gd name="connsiteY2" fmla="*/ 47625 h 47625"/>
                  <a:gd name="connsiteX3" fmla="*/ 47625 w 47625"/>
                  <a:gd name="connsiteY3" fmla="*/ 4762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47625">
                    <a:moveTo>
                      <a:pt x="0" y="0"/>
                    </a:moveTo>
                    <a:lnTo>
                      <a:pt x="0" y="38100"/>
                    </a:lnTo>
                    <a:cubicBezTo>
                      <a:pt x="0" y="43360"/>
                      <a:pt x="4264" y="47625"/>
                      <a:pt x="9525" y="47625"/>
                    </a:cubicBezTo>
                    <a:lnTo>
                      <a:pt x="47625" y="47625"/>
                    </a:lnTo>
                  </a:path>
                </a:pathLst>
              </a:custGeom>
              <a:solidFill>
                <a:schemeClr val="bg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F1914AF-B1CC-6AA4-473A-E79F0E577E50}"/>
              </a:ext>
            </a:extLst>
          </p:cNvPr>
          <p:cNvGrpSpPr/>
          <p:nvPr/>
        </p:nvGrpSpPr>
        <p:grpSpPr>
          <a:xfrm>
            <a:off x="6689038" y="2164833"/>
            <a:ext cx="4296402" cy="457200"/>
            <a:chOff x="6689038" y="2164833"/>
            <a:chExt cx="4296402" cy="457200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6FDCEF8-72FE-8D60-EE7C-C4D29F312B05}"/>
                </a:ext>
              </a:extLst>
            </p:cNvPr>
            <p:cNvSpPr txBox="1"/>
            <p:nvPr/>
          </p:nvSpPr>
          <p:spPr>
            <a:xfrm>
              <a:off x="6972502" y="2164833"/>
              <a:ext cx="4012938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 err="1">
                  <a:solidFill>
                    <a:srgbClr val="2B2B2B"/>
                  </a:solidFill>
                  <a:latin typeface="Proxima Nova" panose="02000506030000020004" pitchFamily="2" charset="0"/>
                </a:rPr>
                <a:t>org.example.PluginB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E31C059-44D8-AB24-F0E4-279E716E2E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9038" y="2275584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E5CCBF3-263C-13E5-8B98-7C34C095AE26}"/>
              </a:ext>
            </a:extLst>
          </p:cNvPr>
          <p:cNvGrpSpPr/>
          <p:nvPr/>
        </p:nvGrpSpPr>
        <p:grpSpPr>
          <a:xfrm>
            <a:off x="6689038" y="2715768"/>
            <a:ext cx="4298334" cy="457200"/>
            <a:chOff x="6689038" y="2715768"/>
            <a:chExt cx="4298334" cy="457200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F51FF85-4C59-32FE-E498-92C2EB54A790}"/>
                </a:ext>
              </a:extLst>
            </p:cNvPr>
            <p:cNvSpPr txBox="1"/>
            <p:nvPr/>
          </p:nvSpPr>
          <p:spPr>
            <a:xfrm>
              <a:off x="6972503" y="2715768"/>
              <a:ext cx="4014869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 err="1">
                  <a:solidFill>
                    <a:srgbClr val="2B2B2B"/>
                  </a:solidFill>
                  <a:latin typeface="Proxima Nova" panose="02000506030000020004" pitchFamily="2" charset="0"/>
                </a:rPr>
                <a:t>org.example.PluginB.Obsidian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986C729-618D-E055-795C-70B19AEE75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9038" y="2815261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0B09170-B181-1D3D-2C5E-92C69B16CAA7}"/>
              </a:ext>
            </a:extLst>
          </p:cNvPr>
          <p:cNvGrpSpPr/>
          <p:nvPr/>
        </p:nvGrpSpPr>
        <p:grpSpPr>
          <a:xfrm>
            <a:off x="6689038" y="3264408"/>
            <a:ext cx="4296400" cy="457200"/>
            <a:chOff x="6689038" y="3264408"/>
            <a:chExt cx="4296400" cy="457200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06C3DD1-B588-D6C6-890F-87B09C16AE2C}"/>
                </a:ext>
              </a:extLst>
            </p:cNvPr>
            <p:cNvSpPr txBox="1"/>
            <p:nvPr/>
          </p:nvSpPr>
          <p:spPr>
            <a:xfrm>
              <a:off x="6972502" y="3264408"/>
              <a:ext cx="4012936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plugin-</a:t>
              </a:r>
              <a:r>
                <a:rPr lang="en-US" sz="2400" spc="-50" dirty="0" err="1">
                  <a:solidFill>
                    <a:srgbClr val="2B2B2B"/>
                  </a:solidFill>
                  <a:latin typeface="Proxima Nova" panose="02000506030000020004" pitchFamily="2" charset="0"/>
                </a:rPr>
                <a:t>lock.json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2D07FF3-724E-514D-6FA0-C1B91145D3E8}"/>
                </a:ext>
              </a:extLst>
            </p:cNvPr>
            <p:cNvGrpSpPr/>
            <p:nvPr/>
          </p:nvGrpSpPr>
          <p:grpSpPr>
            <a:xfrm>
              <a:off x="6689038" y="3305516"/>
              <a:ext cx="283464" cy="364454"/>
              <a:chOff x="6547306" y="5075556"/>
              <a:chExt cx="283464" cy="364454"/>
            </a:xfrm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E6BACA65-BB0C-6872-6C1B-EF013A2459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47306" y="5075556"/>
                <a:ext cx="283464" cy="364454"/>
              </a:xfrm>
              <a:custGeom>
                <a:avLst/>
                <a:gdLst>
                  <a:gd name="connsiteX0" fmla="*/ 114300 w 133350"/>
                  <a:gd name="connsiteY0" fmla="*/ 171450 h 171450"/>
                  <a:gd name="connsiteX1" fmla="*/ 19050 w 133350"/>
                  <a:gd name="connsiteY1" fmla="*/ 171450 h 171450"/>
                  <a:gd name="connsiteX2" fmla="*/ 0 w 133350"/>
                  <a:gd name="connsiteY2" fmla="*/ 152400 h 171450"/>
                  <a:gd name="connsiteX3" fmla="*/ 0 w 133350"/>
                  <a:gd name="connsiteY3" fmla="*/ 19050 h 171450"/>
                  <a:gd name="connsiteX4" fmla="*/ 19050 w 133350"/>
                  <a:gd name="connsiteY4" fmla="*/ 0 h 171450"/>
                  <a:gd name="connsiteX5" fmla="*/ 85725 w 133350"/>
                  <a:gd name="connsiteY5" fmla="*/ 0 h 171450"/>
                  <a:gd name="connsiteX6" fmla="*/ 133350 w 133350"/>
                  <a:gd name="connsiteY6" fmla="*/ 47625 h 171450"/>
                  <a:gd name="connsiteX7" fmla="*/ 133350 w 133350"/>
                  <a:gd name="connsiteY7" fmla="*/ 152400 h 171450"/>
                  <a:gd name="connsiteX8" fmla="*/ 114300 w 133350"/>
                  <a:gd name="connsiteY8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350" h="171450">
                    <a:moveTo>
                      <a:pt x="114300" y="171450"/>
                    </a:moveTo>
                    <a:lnTo>
                      <a:pt x="19050" y="171450"/>
                    </a:lnTo>
                    <a:cubicBezTo>
                      <a:pt x="8529" y="171450"/>
                      <a:pt x="0" y="162921"/>
                      <a:pt x="0" y="152400"/>
                    </a:cubicBezTo>
                    <a:lnTo>
                      <a:pt x="0" y="19050"/>
                    </a:lnTo>
                    <a:cubicBezTo>
                      <a:pt x="0" y="8529"/>
                      <a:pt x="8529" y="0"/>
                      <a:pt x="19050" y="0"/>
                    </a:cubicBezTo>
                    <a:lnTo>
                      <a:pt x="85725" y="0"/>
                    </a:lnTo>
                    <a:lnTo>
                      <a:pt x="133350" y="47625"/>
                    </a:lnTo>
                    <a:lnTo>
                      <a:pt x="133350" y="152400"/>
                    </a:lnTo>
                    <a:cubicBezTo>
                      <a:pt x="133350" y="162921"/>
                      <a:pt x="124821" y="171450"/>
                      <a:pt x="114300" y="171450"/>
                    </a:cubicBezTo>
                    <a:close/>
                  </a:path>
                </a:pathLst>
              </a:custGeom>
              <a:solidFill>
                <a:srgbClr val="FFD97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E44B9E5-BA66-EDE8-3EBB-59CB241154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23181" y="5077144"/>
                <a:ext cx="101237" cy="101237"/>
              </a:xfrm>
              <a:custGeom>
                <a:avLst/>
                <a:gdLst>
                  <a:gd name="connsiteX0" fmla="*/ 0 w 47625"/>
                  <a:gd name="connsiteY0" fmla="*/ 0 h 47625"/>
                  <a:gd name="connsiteX1" fmla="*/ 0 w 47625"/>
                  <a:gd name="connsiteY1" fmla="*/ 38100 h 47625"/>
                  <a:gd name="connsiteX2" fmla="*/ 9525 w 47625"/>
                  <a:gd name="connsiteY2" fmla="*/ 47625 h 47625"/>
                  <a:gd name="connsiteX3" fmla="*/ 47625 w 47625"/>
                  <a:gd name="connsiteY3" fmla="*/ 4762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47625">
                    <a:moveTo>
                      <a:pt x="0" y="0"/>
                    </a:moveTo>
                    <a:lnTo>
                      <a:pt x="0" y="38100"/>
                    </a:lnTo>
                    <a:cubicBezTo>
                      <a:pt x="0" y="43360"/>
                      <a:pt x="4264" y="47625"/>
                      <a:pt x="9525" y="47625"/>
                    </a:cubicBezTo>
                    <a:lnTo>
                      <a:pt x="47625" y="47625"/>
                    </a:lnTo>
                  </a:path>
                </a:pathLst>
              </a:custGeom>
              <a:solidFill>
                <a:schemeClr val="bg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756EE81-9FB6-3C7E-6FB2-BDD31A4C4F45}"/>
              </a:ext>
            </a:extLst>
          </p:cNvPr>
          <p:cNvGrpSpPr/>
          <p:nvPr/>
        </p:nvGrpSpPr>
        <p:grpSpPr>
          <a:xfrm>
            <a:off x="6689038" y="3813048"/>
            <a:ext cx="4296399" cy="457200"/>
            <a:chOff x="6689038" y="3813048"/>
            <a:chExt cx="4296399" cy="45720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45C0479-8257-70CE-146E-714760A38BB3}"/>
                </a:ext>
              </a:extLst>
            </p:cNvPr>
            <p:cNvSpPr txBox="1"/>
            <p:nvPr/>
          </p:nvSpPr>
          <p:spPr>
            <a:xfrm>
              <a:off x="6972503" y="3813048"/>
              <a:ext cx="4012934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 err="1">
                  <a:solidFill>
                    <a:srgbClr val="2B2B2B"/>
                  </a:solidFill>
                  <a:latin typeface="Proxima Nova" panose="02000506030000020004" pitchFamily="2" charset="0"/>
                </a:rPr>
                <a:t>plugin.json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BA077DC6-4DB4-3CC9-2F31-3A73824A1000}"/>
                </a:ext>
              </a:extLst>
            </p:cNvPr>
            <p:cNvGrpSpPr/>
            <p:nvPr/>
          </p:nvGrpSpPr>
          <p:grpSpPr>
            <a:xfrm>
              <a:off x="6689038" y="3854156"/>
              <a:ext cx="283464" cy="364454"/>
              <a:chOff x="6547306" y="5075556"/>
              <a:chExt cx="283464" cy="364454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5FB65B9-AE12-6244-E312-E45FB4A95D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47306" y="5075556"/>
                <a:ext cx="283464" cy="364454"/>
              </a:xfrm>
              <a:custGeom>
                <a:avLst/>
                <a:gdLst>
                  <a:gd name="connsiteX0" fmla="*/ 114300 w 133350"/>
                  <a:gd name="connsiteY0" fmla="*/ 171450 h 171450"/>
                  <a:gd name="connsiteX1" fmla="*/ 19050 w 133350"/>
                  <a:gd name="connsiteY1" fmla="*/ 171450 h 171450"/>
                  <a:gd name="connsiteX2" fmla="*/ 0 w 133350"/>
                  <a:gd name="connsiteY2" fmla="*/ 152400 h 171450"/>
                  <a:gd name="connsiteX3" fmla="*/ 0 w 133350"/>
                  <a:gd name="connsiteY3" fmla="*/ 19050 h 171450"/>
                  <a:gd name="connsiteX4" fmla="*/ 19050 w 133350"/>
                  <a:gd name="connsiteY4" fmla="*/ 0 h 171450"/>
                  <a:gd name="connsiteX5" fmla="*/ 85725 w 133350"/>
                  <a:gd name="connsiteY5" fmla="*/ 0 h 171450"/>
                  <a:gd name="connsiteX6" fmla="*/ 133350 w 133350"/>
                  <a:gd name="connsiteY6" fmla="*/ 47625 h 171450"/>
                  <a:gd name="connsiteX7" fmla="*/ 133350 w 133350"/>
                  <a:gd name="connsiteY7" fmla="*/ 152400 h 171450"/>
                  <a:gd name="connsiteX8" fmla="*/ 114300 w 133350"/>
                  <a:gd name="connsiteY8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350" h="171450">
                    <a:moveTo>
                      <a:pt x="114300" y="171450"/>
                    </a:moveTo>
                    <a:lnTo>
                      <a:pt x="19050" y="171450"/>
                    </a:lnTo>
                    <a:cubicBezTo>
                      <a:pt x="8529" y="171450"/>
                      <a:pt x="0" y="162921"/>
                      <a:pt x="0" y="152400"/>
                    </a:cubicBezTo>
                    <a:lnTo>
                      <a:pt x="0" y="19050"/>
                    </a:lnTo>
                    <a:cubicBezTo>
                      <a:pt x="0" y="8529"/>
                      <a:pt x="8529" y="0"/>
                      <a:pt x="19050" y="0"/>
                    </a:cubicBezTo>
                    <a:lnTo>
                      <a:pt x="85725" y="0"/>
                    </a:lnTo>
                    <a:lnTo>
                      <a:pt x="133350" y="47625"/>
                    </a:lnTo>
                    <a:lnTo>
                      <a:pt x="133350" y="152400"/>
                    </a:lnTo>
                    <a:cubicBezTo>
                      <a:pt x="133350" y="162921"/>
                      <a:pt x="124821" y="171450"/>
                      <a:pt x="114300" y="171450"/>
                    </a:cubicBezTo>
                    <a:close/>
                  </a:path>
                </a:pathLst>
              </a:custGeom>
              <a:solidFill>
                <a:srgbClr val="FFD97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1EBC4859-5553-CFA4-27E0-D90A71D836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23181" y="5077144"/>
                <a:ext cx="101237" cy="101237"/>
              </a:xfrm>
              <a:custGeom>
                <a:avLst/>
                <a:gdLst>
                  <a:gd name="connsiteX0" fmla="*/ 0 w 47625"/>
                  <a:gd name="connsiteY0" fmla="*/ 0 h 47625"/>
                  <a:gd name="connsiteX1" fmla="*/ 0 w 47625"/>
                  <a:gd name="connsiteY1" fmla="*/ 38100 h 47625"/>
                  <a:gd name="connsiteX2" fmla="*/ 9525 w 47625"/>
                  <a:gd name="connsiteY2" fmla="*/ 47625 h 47625"/>
                  <a:gd name="connsiteX3" fmla="*/ 47625 w 47625"/>
                  <a:gd name="connsiteY3" fmla="*/ 4762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47625">
                    <a:moveTo>
                      <a:pt x="0" y="0"/>
                    </a:moveTo>
                    <a:lnTo>
                      <a:pt x="0" y="38100"/>
                    </a:lnTo>
                    <a:cubicBezTo>
                      <a:pt x="0" y="43360"/>
                      <a:pt x="4264" y="47625"/>
                      <a:pt x="9525" y="47625"/>
                    </a:cubicBezTo>
                    <a:lnTo>
                      <a:pt x="47625" y="47625"/>
                    </a:lnTo>
                  </a:path>
                </a:pathLst>
              </a:custGeom>
              <a:solidFill>
                <a:schemeClr val="bg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021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diagram of a pyramid&#10;&#10;AI-generated content may be incorrect.">
            <a:extLst>
              <a:ext uri="{FF2B5EF4-FFF2-40B4-BE49-F238E27FC236}">
                <a16:creationId xmlns:a16="http://schemas.microsoft.com/office/drawing/2014/main" id="{699BA436-69E0-7DC8-3A4D-EE2535C67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7356" y="469106"/>
            <a:ext cx="9525000" cy="5391150"/>
          </a:xfrm>
        </p:spPr>
      </p:pic>
    </p:spTree>
    <p:extLst>
      <p:ext uri="{BB962C8B-B14F-4D97-AF65-F5344CB8AC3E}">
        <p14:creationId xmlns:p14="http://schemas.microsoft.com/office/powerpoint/2010/main" val="9925564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4AEA5-5BD1-4368-2789-5E9C4D98A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E1929AEA-AA97-C9A4-C054-E92783CB1425}"/>
              </a:ext>
            </a:extLst>
          </p:cNvPr>
          <p:cNvCxnSpPr>
            <a:stCxn id="65" idx="3"/>
            <a:endCxn id="3" idx="1"/>
          </p:cNvCxnSpPr>
          <p:nvPr/>
        </p:nvCxnSpPr>
        <p:spPr>
          <a:xfrm>
            <a:off x="5776545" y="2393433"/>
            <a:ext cx="885542" cy="1424703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1407CDC-AEE5-D6B4-ED1B-00691654A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16E52"/>
                </a:solidFill>
              </a:rPr>
              <a:t>Directory Structure</a:t>
            </a:r>
          </a:p>
        </p:txBody>
      </p:sp>
      <p:sp>
        <p:nvSpPr>
          <p:cNvPr id="28" name="!!Plugin B Box">
            <a:extLst>
              <a:ext uri="{FF2B5EF4-FFF2-40B4-BE49-F238E27FC236}">
                <a16:creationId xmlns:a16="http://schemas.microsoft.com/office/drawing/2014/main" id="{E8C6BBEA-3F3E-82E9-034E-00DA086C31FB}"/>
              </a:ext>
            </a:extLst>
          </p:cNvPr>
          <p:cNvSpPr/>
          <p:nvPr/>
        </p:nvSpPr>
        <p:spPr>
          <a:xfrm>
            <a:off x="1217852" y="2060861"/>
            <a:ext cx="4678111" cy="2373309"/>
          </a:xfrm>
          <a:prstGeom prst="roundRect">
            <a:avLst>
              <a:gd name="adj" fmla="val 172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3" name="Connector: Curved 92">
            <a:extLst>
              <a:ext uri="{FF2B5EF4-FFF2-40B4-BE49-F238E27FC236}">
                <a16:creationId xmlns:a16="http://schemas.microsoft.com/office/drawing/2014/main" id="{258F70E2-52A5-E465-37D2-CBF3566389B6}"/>
              </a:ext>
            </a:extLst>
          </p:cNvPr>
          <p:cNvCxnSpPr>
            <a:cxnSpLocks/>
            <a:stCxn id="42" idx="3"/>
            <a:endCxn id="28" idx="1"/>
          </p:cNvCxnSpPr>
          <p:nvPr/>
        </p:nvCxnSpPr>
        <p:spPr>
          <a:xfrm flipV="1">
            <a:off x="351156" y="3247516"/>
            <a:ext cx="866696" cy="1415254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!!Environment Box">
            <a:extLst>
              <a:ext uri="{FF2B5EF4-FFF2-40B4-BE49-F238E27FC236}">
                <a16:creationId xmlns:a16="http://schemas.microsoft.com/office/drawing/2014/main" id="{B2762CB9-8D64-50E6-50FE-61D688F94487}"/>
              </a:ext>
            </a:extLst>
          </p:cNvPr>
          <p:cNvSpPr/>
          <p:nvPr/>
        </p:nvSpPr>
        <p:spPr>
          <a:xfrm>
            <a:off x="-3062997" y="1145021"/>
            <a:ext cx="3514725" cy="4413498"/>
          </a:xfrm>
          <a:prstGeom prst="roundRect">
            <a:avLst>
              <a:gd name="adj" fmla="val 172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0D32B71C-F454-E5B1-A913-9779C1762F69}"/>
              </a:ext>
            </a:extLst>
          </p:cNvPr>
          <p:cNvSpPr/>
          <p:nvPr/>
        </p:nvSpPr>
        <p:spPr>
          <a:xfrm>
            <a:off x="-2431461" y="4406558"/>
            <a:ext cx="2780587" cy="457200"/>
          </a:xfrm>
          <a:prstGeom prst="roundRect">
            <a:avLst>
              <a:gd name="adj" fmla="val 4862"/>
            </a:avLst>
          </a:prstGeom>
          <a:solidFill>
            <a:srgbClr val="CCE8FF"/>
          </a:solidFill>
          <a:ln w="101092" cap="rnd">
            <a:noFill/>
            <a:prstDash val="solid"/>
            <a:round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709A31-678C-E2EF-DC14-06C75580C070}"/>
              </a:ext>
            </a:extLst>
          </p:cNvPr>
          <p:cNvGrpSpPr/>
          <p:nvPr/>
        </p:nvGrpSpPr>
        <p:grpSpPr>
          <a:xfrm>
            <a:off x="-2368672" y="1690970"/>
            <a:ext cx="2720464" cy="457200"/>
            <a:chOff x="5032962" y="1691640"/>
            <a:chExt cx="2720464" cy="45720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B57323-67EC-552E-8603-75E573B899ED}"/>
                </a:ext>
              </a:extLst>
            </p:cNvPr>
            <p:cNvSpPr txBox="1"/>
            <p:nvPr/>
          </p:nvSpPr>
          <p:spPr>
            <a:xfrm>
              <a:off x="5321122" y="1691640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.</a:t>
              </a:r>
              <a:r>
                <a:rPr lang="en-US" sz="2400" spc="-50" dirty="0" err="1">
                  <a:solidFill>
                    <a:srgbClr val="2B2B2B"/>
                  </a:solidFill>
                  <a:latin typeface="Proxima Nova" panose="02000506030000020004" pitchFamily="2" charset="0"/>
                </a:rPr>
                <a:t>vscode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0F4CB59-2782-60F3-5A9D-BF538CF307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32962" y="1805312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DBCB9E9-7A72-0269-A85D-3475E2EFE5E0}"/>
              </a:ext>
            </a:extLst>
          </p:cNvPr>
          <p:cNvGrpSpPr/>
          <p:nvPr/>
        </p:nvGrpSpPr>
        <p:grpSpPr>
          <a:xfrm>
            <a:off x="-2368672" y="2239610"/>
            <a:ext cx="2720464" cy="457200"/>
            <a:chOff x="5032962" y="2240280"/>
            <a:chExt cx="2720464" cy="45720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D4DB0DC-AF3B-BC24-4C95-8A10664E40A2}"/>
                </a:ext>
              </a:extLst>
            </p:cNvPr>
            <p:cNvSpPr txBox="1"/>
            <p:nvPr/>
          </p:nvSpPr>
          <p:spPr>
            <a:xfrm>
              <a:off x="5321122" y="2240280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.</a:t>
              </a:r>
              <a:r>
                <a:rPr lang="en-US" sz="2400" spc="-50" dirty="0" err="1">
                  <a:solidFill>
                    <a:srgbClr val="2B2B2B"/>
                  </a:solidFill>
                  <a:latin typeface="Proxima Nova" panose="02000506030000020004" pitchFamily="2" charset="0"/>
                </a:rPr>
                <a:t>gitignore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035D6E9-EB72-D109-04CF-2459B5C145AE}"/>
                </a:ext>
              </a:extLst>
            </p:cNvPr>
            <p:cNvGrpSpPr/>
            <p:nvPr/>
          </p:nvGrpSpPr>
          <p:grpSpPr>
            <a:xfrm>
              <a:off x="5032962" y="2287301"/>
              <a:ext cx="283464" cy="364454"/>
              <a:chOff x="5032962" y="2498913"/>
              <a:chExt cx="283464" cy="364454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FF78A47-AA4D-85FE-20C6-D100944DE0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32962" y="2498913"/>
                <a:ext cx="283464" cy="364454"/>
              </a:xfrm>
              <a:custGeom>
                <a:avLst/>
                <a:gdLst>
                  <a:gd name="connsiteX0" fmla="*/ 114300 w 133350"/>
                  <a:gd name="connsiteY0" fmla="*/ 171450 h 171450"/>
                  <a:gd name="connsiteX1" fmla="*/ 19050 w 133350"/>
                  <a:gd name="connsiteY1" fmla="*/ 171450 h 171450"/>
                  <a:gd name="connsiteX2" fmla="*/ 0 w 133350"/>
                  <a:gd name="connsiteY2" fmla="*/ 152400 h 171450"/>
                  <a:gd name="connsiteX3" fmla="*/ 0 w 133350"/>
                  <a:gd name="connsiteY3" fmla="*/ 19050 h 171450"/>
                  <a:gd name="connsiteX4" fmla="*/ 19050 w 133350"/>
                  <a:gd name="connsiteY4" fmla="*/ 0 h 171450"/>
                  <a:gd name="connsiteX5" fmla="*/ 85725 w 133350"/>
                  <a:gd name="connsiteY5" fmla="*/ 0 h 171450"/>
                  <a:gd name="connsiteX6" fmla="*/ 133350 w 133350"/>
                  <a:gd name="connsiteY6" fmla="*/ 47625 h 171450"/>
                  <a:gd name="connsiteX7" fmla="*/ 133350 w 133350"/>
                  <a:gd name="connsiteY7" fmla="*/ 152400 h 171450"/>
                  <a:gd name="connsiteX8" fmla="*/ 114300 w 133350"/>
                  <a:gd name="connsiteY8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350" h="171450">
                    <a:moveTo>
                      <a:pt x="114300" y="171450"/>
                    </a:moveTo>
                    <a:lnTo>
                      <a:pt x="19050" y="171450"/>
                    </a:lnTo>
                    <a:cubicBezTo>
                      <a:pt x="8529" y="171450"/>
                      <a:pt x="0" y="162921"/>
                      <a:pt x="0" y="152400"/>
                    </a:cubicBezTo>
                    <a:lnTo>
                      <a:pt x="0" y="19050"/>
                    </a:lnTo>
                    <a:cubicBezTo>
                      <a:pt x="0" y="8529"/>
                      <a:pt x="8529" y="0"/>
                      <a:pt x="19050" y="0"/>
                    </a:cubicBezTo>
                    <a:lnTo>
                      <a:pt x="85725" y="0"/>
                    </a:lnTo>
                    <a:lnTo>
                      <a:pt x="133350" y="47625"/>
                    </a:lnTo>
                    <a:lnTo>
                      <a:pt x="133350" y="152400"/>
                    </a:lnTo>
                    <a:cubicBezTo>
                      <a:pt x="133350" y="162921"/>
                      <a:pt x="124821" y="171450"/>
                      <a:pt x="114300" y="171450"/>
                    </a:cubicBezTo>
                    <a:close/>
                  </a:path>
                </a:pathLst>
              </a:custGeom>
              <a:solidFill>
                <a:srgbClr val="FFD97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FF6CB64-0221-3462-B14F-A5B8F8838C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08837" y="2500501"/>
                <a:ext cx="101237" cy="101237"/>
              </a:xfrm>
              <a:custGeom>
                <a:avLst/>
                <a:gdLst>
                  <a:gd name="connsiteX0" fmla="*/ 0 w 47625"/>
                  <a:gd name="connsiteY0" fmla="*/ 0 h 47625"/>
                  <a:gd name="connsiteX1" fmla="*/ 0 w 47625"/>
                  <a:gd name="connsiteY1" fmla="*/ 38100 h 47625"/>
                  <a:gd name="connsiteX2" fmla="*/ 9525 w 47625"/>
                  <a:gd name="connsiteY2" fmla="*/ 47625 h 47625"/>
                  <a:gd name="connsiteX3" fmla="*/ 47625 w 47625"/>
                  <a:gd name="connsiteY3" fmla="*/ 4762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47625">
                    <a:moveTo>
                      <a:pt x="0" y="0"/>
                    </a:moveTo>
                    <a:lnTo>
                      <a:pt x="0" y="38100"/>
                    </a:lnTo>
                    <a:cubicBezTo>
                      <a:pt x="0" y="43360"/>
                      <a:pt x="4264" y="47625"/>
                      <a:pt x="9525" y="47625"/>
                    </a:cubicBezTo>
                    <a:lnTo>
                      <a:pt x="47625" y="47625"/>
                    </a:lnTo>
                  </a:path>
                </a:pathLst>
              </a:custGeom>
              <a:solidFill>
                <a:schemeClr val="bg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CB10725-2B57-7CAE-50BA-A633C5C1B9EB}"/>
              </a:ext>
            </a:extLst>
          </p:cNvPr>
          <p:cNvGrpSpPr/>
          <p:nvPr/>
        </p:nvGrpSpPr>
        <p:grpSpPr>
          <a:xfrm>
            <a:off x="-2368672" y="3885530"/>
            <a:ext cx="2719828" cy="457200"/>
            <a:chOff x="5032962" y="3886200"/>
            <a:chExt cx="2719828" cy="45720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CA0FC9A-1FDC-BE94-11CB-32475F2D8FCD}"/>
                </a:ext>
              </a:extLst>
            </p:cNvPr>
            <p:cNvSpPr txBox="1"/>
            <p:nvPr/>
          </p:nvSpPr>
          <p:spPr>
            <a:xfrm>
              <a:off x="5320486" y="3886200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Plugin A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399B3-DA8D-73D0-5135-C421963DE6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32962" y="3998574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D6C8F55-2215-5F9B-F648-2FE22F67EBC4}"/>
              </a:ext>
            </a:extLst>
          </p:cNvPr>
          <p:cNvGrpSpPr/>
          <p:nvPr/>
        </p:nvGrpSpPr>
        <p:grpSpPr>
          <a:xfrm>
            <a:off x="-2368672" y="4434170"/>
            <a:ext cx="2719828" cy="457200"/>
            <a:chOff x="5032962" y="4434840"/>
            <a:chExt cx="2719828" cy="45720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EFF05F5-F03E-D759-1788-277D42972BFB}"/>
                </a:ext>
              </a:extLst>
            </p:cNvPr>
            <p:cNvSpPr txBox="1"/>
            <p:nvPr/>
          </p:nvSpPr>
          <p:spPr>
            <a:xfrm>
              <a:off x="5320486" y="4434840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Plugin B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153B835-22B9-309C-B96C-B0A542B3A2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32962" y="4547214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B9CE371-0B3D-D4AB-0E6A-81F70676824C}"/>
              </a:ext>
            </a:extLst>
          </p:cNvPr>
          <p:cNvGrpSpPr/>
          <p:nvPr/>
        </p:nvGrpSpPr>
        <p:grpSpPr>
          <a:xfrm>
            <a:off x="-2368672" y="4982810"/>
            <a:ext cx="2720464" cy="457200"/>
            <a:chOff x="5032962" y="4983480"/>
            <a:chExt cx="2720464" cy="45720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D79E2CE-01FC-ED90-ECAA-CFF42DF71945}"/>
                </a:ext>
              </a:extLst>
            </p:cNvPr>
            <p:cNvSpPr txBox="1"/>
            <p:nvPr/>
          </p:nvSpPr>
          <p:spPr>
            <a:xfrm>
              <a:off x="5321122" y="4983480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Plugin C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179F478-847A-9513-F7E8-9CF888408F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32962" y="5093970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9C8C68E-D649-14D1-7714-595904330002}"/>
              </a:ext>
            </a:extLst>
          </p:cNvPr>
          <p:cNvGrpSpPr/>
          <p:nvPr/>
        </p:nvGrpSpPr>
        <p:grpSpPr>
          <a:xfrm>
            <a:off x="-2911663" y="1144930"/>
            <a:ext cx="2715768" cy="457200"/>
            <a:chOff x="4489971" y="1145600"/>
            <a:chExt cx="2715768" cy="45720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A7F4B2E-CCA1-5FC1-A0FC-5DA51002A24B}"/>
                </a:ext>
              </a:extLst>
            </p:cNvPr>
            <p:cNvSpPr txBox="1"/>
            <p:nvPr/>
          </p:nvSpPr>
          <p:spPr>
            <a:xfrm>
              <a:off x="4773435" y="1145600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Environment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B5FC498-0636-521E-C007-ED26E3AC9F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9971" y="1256090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FD97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4D11049-B71C-084F-B50C-73B300C4E8DE}"/>
              </a:ext>
            </a:extLst>
          </p:cNvPr>
          <p:cNvGrpSpPr/>
          <p:nvPr/>
        </p:nvGrpSpPr>
        <p:grpSpPr>
          <a:xfrm>
            <a:off x="-2368672" y="2788250"/>
            <a:ext cx="2720463" cy="457200"/>
            <a:chOff x="5032962" y="2788920"/>
            <a:chExt cx="2720463" cy="45720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97245CF-CCD2-2825-C1F3-4B83D287A5A9}"/>
                </a:ext>
              </a:extLst>
            </p:cNvPr>
            <p:cNvSpPr txBox="1"/>
            <p:nvPr/>
          </p:nvSpPr>
          <p:spPr>
            <a:xfrm>
              <a:off x="5321121" y="2788920"/>
              <a:ext cx="2432304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BlueBoxMoon.sln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58EC420-1E4E-162B-64A1-3B6AEE0D222A}"/>
                </a:ext>
              </a:extLst>
            </p:cNvPr>
            <p:cNvGrpSpPr/>
            <p:nvPr/>
          </p:nvGrpSpPr>
          <p:grpSpPr>
            <a:xfrm>
              <a:off x="5032962" y="2835941"/>
              <a:ext cx="283464" cy="364454"/>
              <a:chOff x="5032962" y="2498913"/>
              <a:chExt cx="283464" cy="364454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500E3F1-8DDB-146F-26AC-8E569899EB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32962" y="2498913"/>
                <a:ext cx="283464" cy="364454"/>
              </a:xfrm>
              <a:custGeom>
                <a:avLst/>
                <a:gdLst>
                  <a:gd name="connsiteX0" fmla="*/ 114300 w 133350"/>
                  <a:gd name="connsiteY0" fmla="*/ 171450 h 171450"/>
                  <a:gd name="connsiteX1" fmla="*/ 19050 w 133350"/>
                  <a:gd name="connsiteY1" fmla="*/ 171450 h 171450"/>
                  <a:gd name="connsiteX2" fmla="*/ 0 w 133350"/>
                  <a:gd name="connsiteY2" fmla="*/ 152400 h 171450"/>
                  <a:gd name="connsiteX3" fmla="*/ 0 w 133350"/>
                  <a:gd name="connsiteY3" fmla="*/ 19050 h 171450"/>
                  <a:gd name="connsiteX4" fmla="*/ 19050 w 133350"/>
                  <a:gd name="connsiteY4" fmla="*/ 0 h 171450"/>
                  <a:gd name="connsiteX5" fmla="*/ 85725 w 133350"/>
                  <a:gd name="connsiteY5" fmla="*/ 0 h 171450"/>
                  <a:gd name="connsiteX6" fmla="*/ 133350 w 133350"/>
                  <a:gd name="connsiteY6" fmla="*/ 47625 h 171450"/>
                  <a:gd name="connsiteX7" fmla="*/ 133350 w 133350"/>
                  <a:gd name="connsiteY7" fmla="*/ 152400 h 171450"/>
                  <a:gd name="connsiteX8" fmla="*/ 114300 w 133350"/>
                  <a:gd name="connsiteY8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350" h="171450">
                    <a:moveTo>
                      <a:pt x="114300" y="171450"/>
                    </a:moveTo>
                    <a:lnTo>
                      <a:pt x="19050" y="171450"/>
                    </a:lnTo>
                    <a:cubicBezTo>
                      <a:pt x="8529" y="171450"/>
                      <a:pt x="0" y="162921"/>
                      <a:pt x="0" y="152400"/>
                    </a:cubicBezTo>
                    <a:lnTo>
                      <a:pt x="0" y="19050"/>
                    </a:lnTo>
                    <a:cubicBezTo>
                      <a:pt x="0" y="8529"/>
                      <a:pt x="8529" y="0"/>
                      <a:pt x="19050" y="0"/>
                    </a:cubicBezTo>
                    <a:lnTo>
                      <a:pt x="85725" y="0"/>
                    </a:lnTo>
                    <a:lnTo>
                      <a:pt x="133350" y="47625"/>
                    </a:lnTo>
                    <a:lnTo>
                      <a:pt x="133350" y="152400"/>
                    </a:lnTo>
                    <a:cubicBezTo>
                      <a:pt x="133350" y="162921"/>
                      <a:pt x="124821" y="171450"/>
                      <a:pt x="114300" y="171450"/>
                    </a:cubicBezTo>
                    <a:close/>
                  </a:path>
                </a:pathLst>
              </a:custGeom>
              <a:solidFill>
                <a:srgbClr val="FFD97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E413B7C7-A834-8E3E-B287-8F12F493B9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08837" y="2500501"/>
                <a:ext cx="101237" cy="101237"/>
              </a:xfrm>
              <a:custGeom>
                <a:avLst/>
                <a:gdLst>
                  <a:gd name="connsiteX0" fmla="*/ 0 w 47625"/>
                  <a:gd name="connsiteY0" fmla="*/ 0 h 47625"/>
                  <a:gd name="connsiteX1" fmla="*/ 0 w 47625"/>
                  <a:gd name="connsiteY1" fmla="*/ 38100 h 47625"/>
                  <a:gd name="connsiteX2" fmla="*/ 9525 w 47625"/>
                  <a:gd name="connsiteY2" fmla="*/ 47625 h 47625"/>
                  <a:gd name="connsiteX3" fmla="*/ 47625 w 47625"/>
                  <a:gd name="connsiteY3" fmla="*/ 4762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47625">
                    <a:moveTo>
                      <a:pt x="0" y="0"/>
                    </a:moveTo>
                    <a:lnTo>
                      <a:pt x="0" y="38100"/>
                    </a:lnTo>
                    <a:cubicBezTo>
                      <a:pt x="0" y="43360"/>
                      <a:pt x="4264" y="47625"/>
                      <a:pt x="9525" y="47625"/>
                    </a:cubicBezTo>
                    <a:lnTo>
                      <a:pt x="47625" y="47625"/>
                    </a:lnTo>
                  </a:path>
                </a:pathLst>
              </a:custGeom>
              <a:solidFill>
                <a:schemeClr val="bg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0F74DF2-1493-8E86-C5D4-691E2C687814}"/>
              </a:ext>
            </a:extLst>
          </p:cNvPr>
          <p:cNvGrpSpPr/>
          <p:nvPr/>
        </p:nvGrpSpPr>
        <p:grpSpPr>
          <a:xfrm>
            <a:off x="-2369500" y="3336890"/>
            <a:ext cx="2720020" cy="457200"/>
            <a:chOff x="5032134" y="3337560"/>
            <a:chExt cx="2720020" cy="457200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9B9509C-B800-977E-CB30-8EA062A0FEFF}"/>
                </a:ext>
              </a:extLst>
            </p:cNvPr>
            <p:cNvSpPr txBox="1"/>
            <p:nvPr/>
          </p:nvSpPr>
          <p:spPr>
            <a:xfrm>
              <a:off x="5321122" y="3337560"/>
              <a:ext cx="2431032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 err="1">
                  <a:solidFill>
                    <a:srgbClr val="2B2B2B"/>
                  </a:solidFill>
                  <a:latin typeface="Proxima Nova" panose="02000506030000020004" pitchFamily="2" charset="0"/>
                </a:rPr>
                <a:t>environment.json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3179FA4-9ED3-8A8B-7584-1B79216EAF44}"/>
                </a:ext>
              </a:extLst>
            </p:cNvPr>
            <p:cNvGrpSpPr/>
            <p:nvPr/>
          </p:nvGrpSpPr>
          <p:grpSpPr>
            <a:xfrm>
              <a:off x="5032134" y="3380107"/>
              <a:ext cx="283464" cy="364454"/>
              <a:chOff x="5032962" y="2498913"/>
              <a:chExt cx="283464" cy="364454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6BCCFF7-6F2F-457C-2BD0-4EFA36F99F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32962" y="2498913"/>
                <a:ext cx="283464" cy="364454"/>
              </a:xfrm>
              <a:custGeom>
                <a:avLst/>
                <a:gdLst>
                  <a:gd name="connsiteX0" fmla="*/ 114300 w 133350"/>
                  <a:gd name="connsiteY0" fmla="*/ 171450 h 171450"/>
                  <a:gd name="connsiteX1" fmla="*/ 19050 w 133350"/>
                  <a:gd name="connsiteY1" fmla="*/ 171450 h 171450"/>
                  <a:gd name="connsiteX2" fmla="*/ 0 w 133350"/>
                  <a:gd name="connsiteY2" fmla="*/ 152400 h 171450"/>
                  <a:gd name="connsiteX3" fmla="*/ 0 w 133350"/>
                  <a:gd name="connsiteY3" fmla="*/ 19050 h 171450"/>
                  <a:gd name="connsiteX4" fmla="*/ 19050 w 133350"/>
                  <a:gd name="connsiteY4" fmla="*/ 0 h 171450"/>
                  <a:gd name="connsiteX5" fmla="*/ 85725 w 133350"/>
                  <a:gd name="connsiteY5" fmla="*/ 0 h 171450"/>
                  <a:gd name="connsiteX6" fmla="*/ 133350 w 133350"/>
                  <a:gd name="connsiteY6" fmla="*/ 47625 h 171450"/>
                  <a:gd name="connsiteX7" fmla="*/ 133350 w 133350"/>
                  <a:gd name="connsiteY7" fmla="*/ 152400 h 171450"/>
                  <a:gd name="connsiteX8" fmla="*/ 114300 w 133350"/>
                  <a:gd name="connsiteY8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350" h="171450">
                    <a:moveTo>
                      <a:pt x="114300" y="171450"/>
                    </a:moveTo>
                    <a:lnTo>
                      <a:pt x="19050" y="171450"/>
                    </a:lnTo>
                    <a:cubicBezTo>
                      <a:pt x="8529" y="171450"/>
                      <a:pt x="0" y="162921"/>
                      <a:pt x="0" y="152400"/>
                    </a:cubicBezTo>
                    <a:lnTo>
                      <a:pt x="0" y="19050"/>
                    </a:lnTo>
                    <a:cubicBezTo>
                      <a:pt x="0" y="8529"/>
                      <a:pt x="8529" y="0"/>
                      <a:pt x="19050" y="0"/>
                    </a:cubicBezTo>
                    <a:lnTo>
                      <a:pt x="85725" y="0"/>
                    </a:lnTo>
                    <a:lnTo>
                      <a:pt x="133350" y="47625"/>
                    </a:lnTo>
                    <a:lnTo>
                      <a:pt x="133350" y="152400"/>
                    </a:lnTo>
                    <a:cubicBezTo>
                      <a:pt x="133350" y="162921"/>
                      <a:pt x="124821" y="171450"/>
                      <a:pt x="114300" y="171450"/>
                    </a:cubicBezTo>
                    <a:close/>
                  </a:path>
                </a:pathLst>
              </a:custGeom>
              <a:solidFill>
                <a:srgbClr val="FFD97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11EBC11-D197-E814-F4E2-117F9F4C5E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08837" y="2500501"/>
                <a:ext cx="101237" cy="101237"/>
              </a:xfrm>
              <a:custGeom>
                <a:avLst/>
                <a:gdLst>
                  <a:gd name="connsiteX0" fmla="*/ 0 w 47625"/>
                  <a:gd name="connsiteY0" fmla="*/ 0 h 47625"/>
                  <a:gd name="connsiteX1" fmla="*/ 0 w 47625"/>
                  <a:gd name="connsiteY1" fmla="*/ 38100 h 47625"/>
                  <a:gd name="connsiteX2" fmla="*/ 9525 w 47625"/>
                  <a:gd name="connsiteY2" fmla="*/ 47625 h 47625"/>
                  <a:gd name="connsiteX3" fmla="*/ 47625 w 47625"/>
                  <a:gd name="connsiteY3" fmla="*/ 4762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47625">
                    <a:moveTo>
                      <a:pt x="0" y="0"/>
                    </a:moveTo>
                    <a:lnTo>
                      <a:pt x="0" y="38100"/>
                    </a:lnTo>
                    <a:cubicBezTo>
                      <a:pt x="0" y="43360"/>
                      <a:pt x="4264" y="47625"/>
                      <a:pt x="9525" y="47625"/>
                    </a:cubicBezTo>
                    <a:lnTo>
                      <a:pt x="47625" y="47625"/>
                    </a:lnTo>
                  </a:path>
                </a:pathLst>
              </a:custGeom>
              <a:solidFill>
                <a:schemeClr val="bg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0ED5E370-B9EA-8119-F373-AE5393881D92}"/>
              </a:ext>
            </a:extLst>
          </p:cNvPr>
          <p:cNvSpPr/>
          <p:nvPr/>
        </p:nvSpPr>
        <p:spPr>
          <a:xfrm>
            <a:off x="1400490" y="2168980"/>
            <a:ext cx="4376052" cy="457200"/>
          </a:xfrm>
          <a:prstGeom prst="roundRect">
            <a:avLst>
              <a:gd name="adj" fmla="val 4862"/>
            </a:avLst>
          </a:prstGeom>
          <a:solidFill>
            <a:srgbClr val="CCE8FF"/>
          </a:solidFill>
          <a:ln w="101092" cap="rnd">
            <a:noFill/>
            <a:prstDash val="solid"/>
            <a:round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3D4827F-C785-45F8-CD3D-6FB79B9A18C4}"/>
              </a:ext>
            </a:extLst>
          </p:cNvPr>
          <p:cNvGrpSpPr/>
          <p:nvPr/>
        </p:nvGrpSpPr>
        <p:grpSpPr>
          <a:xfrm>
            <a:off x="1480143" y="2164833"/>
            <a:ext cx="4296402" cy="457200"/>
            <a:chOff x="6689038" y="2164833"/>
            <a:chExt cx="4296402" cy="457200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04C0763-11A3-186F-7423-96A090890AB9}"/>
                </a:ext>
              </a:extLst>
            </p:cNvPr>
            <p:cNvSpPr txBox="1"/>
            <p:nvPr/>
          </p:nvSpPr>
          <p:spPr>
            <a:xfrm>
              <a:off x="6972502" y="2164833"/>
              <a:ext cx="4012938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 err="1">
                  <a:solidFill>
                    <a:srgbClr val="2B2B2B"/>
                  </a:solidFill>
                  <a:latin typeface="Proxima Nova" panose="02000506030000020004" pitchFamily="2" charset="0"/>
                </a:rPr>
                <a:t>org.example.PluginB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BD69FAA-A69B-54F3-381D-2EC0C8F929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9038" y="2275584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B7B97B4-E3FE-F025-5BA8-5A7E506C4504}"/>
              </a:ext>
            </a:extLst>
          </p:cNvPr>
          <p:cNvGrpSpPr/>
          <p:nvPr/>
        </p:nvGrpSpPr>
        <p:grpSpPr>
          <a:xfrm>
            <a:off x="1480143" y="2715768"/>
            <a:ext cx="4298334" cy="457200"/>
            <a:chOff x="6689038" y="2715768"/>
            <a:chExt cx="4298334" cy="457200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6AC0A70-4BEE-461E-EC07-54CF423FE570}"/>
                </a:ext>
              </a:extLst>
            </p:cNvPr>
            <p:cNvSpPr txBox="1"/>
            <p:nvPr/>
          </p:nvSpPr>
          <p:spPr>
            <a:xfrm>
              <a:off x="6972503" y="2715768"/>
              <a:ext cx="4014869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 err="1">
                  <a:solidFill>
                    <a:srgbClr val="2B2B2B"/>
                  </a:solidFill>
                  <a:latin typeface="Proxima Nova" panose="02000506030000020004" pitchFamily="2" charset="0"/>
                </a:rPr>
                <a:t>org.example.PluginB.Obsidian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CCA3216-FC42-1F1E-E8E8-43A6563A1F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9038" y="2815261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D581F87F-2A4B-88E3-8BE8-ADDF5E52192D}"/>
              </a:ext>
            </a:extLst>
          </p:cNvPr>
          <p:cNvSpPr/>
          <p:nvPr/>
        </p:nvSpPr>
        <p:spPr>
          <a:xfrm>
            <a:off x="6662087" y="2077753"/>
            <a:ext cx="4678111" cy="3480766"/>
          </a:xfrm>
          <a:prstGeom prst="roundRect">
            <a:avLst>
              <a:gd name="adj" fmla="val 172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F2E7B5-65FA-B5FC-3378-E831A8B3C634}"/>
              </a:ext>
            </a:extLst>
          </p:cNvPr>
          <p:cNvGrpSpPr/>
          <p:nvPr/>
        </p:nvGrpSpPr>
        <p:grpSpPr>
          <a:xfrm>
            <a:off x="6924378" y="2181725"/>
            <a:ext cx="4296402" cy="457200"/>
            <a:chOff x="6689038" y="2164833"/>
            <a:chExt cx="4296402" cy="4572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B3630C-DBA3-4D1A-7C35-54589D95AF59}"/>
                </a:ext>
              </a:extLst>
            </p:cNvPr>
            <p:cNvSpPr txBox="1"/>
            <p:nvPr/>
          </p:nvSpPr>
          <p:spPr>
            <a:xfrm>
              <a:off x="6972502" y="2164833"/>
              <a:ext cx="4012938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Blocks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A708B80-689D-EB74-F03D-2F4305F495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9038" y="2275584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5D3A4E3-1ACB-DB65-BB18-90788794ADF2}"/>
              </a:ext>
            </a:extLst>
          </p:cNvPr>
          <p:cNvGrpSpPr/>
          <p:nvPr/>
        </p:nvGrpSpPr>
        <p:grpSpPr>
          <a:xfrm>
            <a:off x="6924378" y="2732660"/>
            <a:ext cx="4298334" cy="457200"/>
            <a:chOff x="6689038" y="2715768"/>
            <a:chExt cx="4298334" cy="4572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F4C51A-6488-FC6C-356C-454FA0B316B8}"/>
                </a:ext>
              </a:extLst>
            </p:cNvPr>
            <p:cNvSpPr txBox="1"/>
            <p:nvPr/>
          </p:nvSpPr>
          <p:spPr>
            <a:xfrm>
              <a:off x="6972503" y="2715768"/>
              <a:ext cx="4014869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Enums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CD11A40-92BB-DD28-46F0-4B45A34CC8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9038" y="2815261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1C6FA0-1061-25E7-DFC2-9FDD2170BA83}"/>
              </a:ext>
            </a:extLst>
          </p:cNvPr>
          <p:cNvGrpSpPr/>
          <p:nvPr/>
        </p:nvGrpSpPr>
        <p:grpSpPr>
          <a:xfrm>
            <a:off x="6924378" y="3281300"/>
            <a:ext cx="4296400" cy="457200"/>
            <a:chOff x="6689038" y="3264408"/>
            <a:chExt cx="4296400" cy="4572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AAD8E2-92E7-0877-CAA9-ADA1094DBA5B}"/>
                </a:ext>
              </a:extLst>
            </p:cNvPr>
            <p:cNvSpPr txBox="1"/>
            <p:nvPr/>
          </p:nvSpPr>
          <p:spPr>
            <a:xfrm>
              <a:off x="6972502" y="3264408"/>
              <a:ext cx="4012936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Migrations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8170173-FEAD-0101-748F-C0EC83763A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9038" y="3369545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3C46EE-D90F-0F72-08E6-D0A6067ECD35}"/>
              </a:ext>
            </a:extLst>
          </p:cNvPr>
          <p:cNvGrpSpPr/>
          <p:nvPr/>
        </p:nvGrpSpPr>
        <p:grpSpPr>
          <a:xfrm>
            <a:off x="6924378" y="3829940"/>
            <a:ext cx="4296399" cy="457200"/>
            <a:chOff x="6689038" y="3813048"/>
            <a:chExt cx="4296399" cy="45720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E9E2D3-D9BD-6A19-53B2-9EF3DE4B1D39}"/>
                </a:ext>
              </a:extLst>
            </p:cNvPr>
            <p:cNvSpPr txBox="1"/>
            <p:nvPr/>
          </p:nvSpPr>
          <p:spPr>
            <a:xfrm>
              <a:off x="6972503" y="3813048"/>
              <a:ext cx="4012934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Model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FA2E715-DC25-DE98-D0DB-20873B2CE9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9038" y="3923538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309368-BEA0-0A93-8204-358DFD64E7BA}"/>
              </a:ext>
            </a:extLst>
          </p:cNvPr>
          <p:cNvGrpSpPr/>
          <p:nvPr/>
        </p:nvGrpSpPr>
        <p:grpSpPr>
          <a:xfrm>
            <a:off x="6924378" y="4378580"/>
            <a:ext cx="4296399" cy="457200"/>
            <a:chOff x="6689038" y="3813048"/>
            <a:chExt cx="4296399" cy="4572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EB090C-DF04-01A2-4660-A7275D52FCE1}"/>
                </a:ext>
              </a:extLst>
            </p:cNvPr>
            <p:cNvSpPr txBox="1"/>
            <p:nvPr/>
          </p:nvSpPr>
          <p:spPr>
            <a:xfrm>
              <a:off x="6972503" y="3813048"/>
              <a:ext cx="4012934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 err="1">
                  <a:solidFill>
                    <a:srgbClr val="2B2B2B"/>
                  </a:solidFill>
                  <a:latin typeface="Proxima Nova" panose="02000506030000020004" pitchFamily="2" charset="0"/>
                </a:rPr>
                <a:t>ViewModels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69D8E67-1B9C-1BEB-E3F3-1A51419E23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9038" y="3923538"/>
              <a:ext cx="283464" cy="236220"/>
            </a:xfrm>
            <a:custGeom>
              <a:avLst/>
              <a:gdLst>
                <a:gd name="connsiteX0" fmla="*/ 19050 w 171450"/>
                <a:gd name="connsiteY0" fmla="*/ 0 h 142875"/>
                <a:gd name="connsiteX1" fmla="*/ 57150 w 171450"/>
                <a:gd name="connsiteY1" fmla="*/ 0 h 142875"/>
                <a:gd name="connsiteX2" fmla="*/ 85725 w 171450"/>
                <a:gd name="connsiteY2" fmla="*/ 28575 h 142875"/>
                <a:gd name="connsiteX3" fmla="*/ 152400 w 171450"/>
                <a:gd name="connsiteY3" fmla="*/ 28575 h 142875"/>
                <a:gd name="connsiteX4" fmla="*/ 171450 w 171450"/>
                <a:gd name="connsiteY4" fmla="*/ 47625 h 142875"/>
                <a:gd name="connsiteX5" fmla="*/ 171450 w 171450"/>
                <a:gd name="connsiteY5" fmla="*/ 123825 h 142875"/>
                <a:gd name="connsiteX6" fmla="*/ 152400 w 171450"/>
                <a:gd name="connsiteY6" fmla="*/ 142875 h 142875"/>
                <a:gd name="connsiteX7" fmla="*/ 19050 w 171450"/>
                <a:gd name="connsiteY7" fmla="*/ 142875 h 142875"/>
                <a:gd name="connsiteX8" fmla="*/ 0 w 171450"/>
                <a:gd name="connsiteY8" fmla="*/ 123825 h 142875"/>
                <a:gd name="connsiteX9" fmla="*/ 0 w 171450"/>
                <a:gd name="connsiteY9" fmla="*/ 19050 h 142875"/>
                <a:gd name="connsiteX10" fmla="*/ 19050 w 171450"/>
                <a:gd name="connsiteY10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42875">
                  <a:moveTo>
                    <a:pt x="19050" y="0"/>
                  </a:moveTo>
                  <a:lnTo>
                    <a:pt x="57150" y="0"/>
                  </a:lnTo>
                  <a:lnTo>
                    <a:pt x="85725" y="28575"/>
                  </a:lnTo>
                  <a:lnTo>
                    <a:pt x="152400" y="28575"/>
                  </a:lnTo>
                  <a:cubicBezTo>
                    <a:pt x="162921" y="28575"/>
                    <a:pt x="171450" y="37104"/>
                    <a:pt x="171450" y="47625"/>
                  </a:cubicBezTo>
                  <a:lnTo>
                    <a:pt x="171450" y="123825"/>
                  </a:lnTo>
                  <a:cubicBezTo>
                    <a:pt x="171450" y="134346"/>
                    <a:pt x="162921" y="142875"/>
                    <a:pt x="15240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1E98DE3-D654-DE27-85B8-7D224DE7CC1B}"/>
              </a:ext>
            </a:extLst>
          </p:cNvPr>
          <p:cNvSpPr txBox="1"/>
          <p:nvPr/>
        </p:nvSpPr>
        <p:spPr>
          <a:xfrm>
            <a:off x="7207843" y="4928616"/>
            <a:ext cx="4012934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3140"/>
              </a:lnSpc>
            </a:pPr>
            <a:r>
              <a:rPr lang="en-US" sz="2400" spc="-50" dirty="0" err="1">
                <a:solidFill>
                  <a:srgbClr val="2B2B2B"/>
                </a:solidFill>
                <a:latin typeface="Proxima Nova" panose="02000506030000020004" pitchFamily="2" charset="0"/>
              </a:rPr>
              <a:t>org.example.PluginB.csproj</a:t>
            </a:r>
            <a:endParaRPr lang="en-US" sz="2400" spc="-50" dirty="0">
              <a:gradFill flip="none" rotWithShape="1">
                <a:gsLst>
                  <a:gs pos="0">
                    <a:srgbClr val="FDEA5C"/>
                  </a:gs>
                  <a:gs pos="52000">
                    <a:srgbClr val="FAAA4D"/>
                  </a:gs>
                  <a:gs pos="100000">
                    <a:srgbClr val="EF6653"/>
                  </a:gs>
                </a:gsLst>
                <a:lin ang="0" scaled="1"/>
                <a:tileRect/>
              </a:gradFill>
              <a:latin typeface="Proxima Nova" panose="02000506030000020004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93AA3C-4813-1236-37D5-D48EE23BF697}"/>
              </a:ext>
            </a:extLst>
          </p:cNvPr>
          <p:cNvGrpSpPr/>
          <p:nvPr/>
        </p:nvGrpSpPr>
        <p:grpSpPr>
          <a:xfrm>
            <a:off x="6924378" y="5021362"/>
            <a:ext cx="283464" cy="364454"/>
            <a:chOff x="-2217100" y="3531837"/>
            <a:chExt cx="283464" cy="364454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399F344-D22A-464D-7E49-96FF9F937F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217100" y="3531837"/>
              <a:ext cx="283464" cy="364454"/>
            </a:xfrm>
            <a:custGeom>
              <a:avLst/>
              <a:gdLst>
                <a:gd name="connsiteX0" fmla="*/ 114300 w 133350"/>
                <a:gd name="connsiteY0" fmla="*/ 171450 h 171450"/>
                <a:gd name="connsiteX1" fmla="*/ 19050 w 133350"/>
                <a:gd name="connsiteY1" fmla="*/ 171450 h 171450"/>
                <a:gd name="connsiteX2" fmla="*/ 0 w 133350"/>
                <a:gd name="connsiteY2" fmla="*/ 152400 h 171450"/>
                <a:gd name="connsiteX3" fmla="*/ 0 w 133350"/>
                <a:gd name="connsiteY3" fmla="*/ 19050 h 171450"/>
                <a:gd name="connsiteX4" fmla="*/ 19050 w 133350"/>
                <a:gd name="connsiteY4" fmla="*/ 0 h 171450"/>
                <a:gd name="connsiteX5" fmla="*/ 85725 w 133350"/>
                <a:gd name="connsiteY5" fmla="*/ 0 h 171450"/>
                <a:gd name="connsiteX6" fmla="*/ 133350 w 133350"/>
                <a:gd name="connsiteY6" fmla="*/ 47625 h 171450"/>
                <a:gd name="connsiteX7" fmla="*/ 133350 w 133350"/>
                <a:gd name="connsiteY7" fmla="*/ 152400 h 171450"/>
                <a:gd name="connsiteX8" fmla="*/ 114300 w 133350"/>
                <a:gd name="connsiteY8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350" h="171450">
                  <a:moveTo>
                    <a:pt x="114300" y="171450"/>
                  </a:moveTo>
                  <a:lnTo>
                    <a:pt x="19050" y="171450"/>
                  </a:lnTo>
                  <a:cubicBezTo>
                    <a:pt x="8529" y="171450"/>
                    <a:pt x="0" y="162921"/>
                    <a:pt x="0" y="15240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lnTo>
                    <a:pt x="85725" y="0"/>
                  </a:lnTo>
                  <a:lnTo>
                    <a:pt x="133350" y="47625"/>
                  </a:lnTo>
                  <a:lnTo>
                    <a:pt x="133350" y="152400"/>
                  </a:lnTo>
                  <a:cubicBezTo>
                    <a:pt x="133350" y="162921"/>
                    <a:pt x="124821" y="171450"/>
                    <a:pt x="114300" y="171450"/>
                  </a:cubicBezTo>
                  <a:close/>
                </a:path>
              </a:pathLst>
            </a:custGeom>
            <a:solidFill>
              <a:srgbClr val="FFD97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F8BC923-AB88-31DF-A022-386A1F05DC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041225" y="3533425"/>
              <a:ext cx="101237" cy="101237"/>
            </a:xfrm>
            <a:custGeom>
              <a:avLst/>
              <a:gdLst>
                <a:gd name="connsiteX0" fmla="*/ 0 w 47625"/>
                <a:gd name="connsiteY0" fmla="*/ 0 h 47625"/>
                <a:gd name="connsiteX1" fmla="*/ 0 w 47625"/>
                <a:gd name="connsiteY1" fmla="*/ 38100 h 47625"/>
                <a:gd name="connsiteX2" fmla="*/ 9525 w 47625"/>
                <a:gd name="connsiteY2" fmla="*/ 47625 h 47625"/>
                <a:gd name="connsiteX3" fmla="*/ 47625 w 47625"/>
                <a:gd name="connsiteY3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0" y="0"/>
                  </a:moveTo>
                  <a:lnTo>
                    <a:pt x="0" y="38100"/>
                  </a:lnTo>
                  <a:cubicBezTo>
                    <a:pt x="0" y="43360"/>
                    <a:pt x="4264" y="47625"/>
                    <a:pt x="9525" y="47625"/>
                  </a:cubicBezTo>
                  <a:lnTo>
                    <a:pt x="47625" y="47625"/>
                  </a:lnTo>
                </a:path>
              </a:pathLst>
            </a:custGeom>
            <a:solidFill>
              <a:schemeClr val="bg1"/>
            </a:solidFill>
            <a:ln w="19050" cap="rnd">
              <a:solidFill>
                <a:srgbClr val="FABB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F1CD862-A7D0-2B37-1F35-DA7393861A10}"/>
              </a:ext>
            </a:extLst>
          </p:cNvPr>
          <p:cNvGrpSpPr/>
          <p:nvPr/>
        </p:nvGrpSpPr>
        <p:grpSpPr>
          <a:xfrm>
            <a:off x="1480143" y="3264408"/>
            <a:ext cx="4296400" cy="457200"/>
            <a:chOff x="1480143" y="3264408"/>
            <a:chExt cx="4296400" cy="457200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1B30FAD-2146-0B15-0D8C-B5CBBF752530}"/>
                </a:ext>
              </a:extLst>
            </p:cNvPr>
            <p:cNvSpPr txBox="1"/>
            <p:nvPr/>
          </p:nvSpPr>
          <p:spPr>
            <a:xfrm>
              <a:off x="1763607" y="3264408"/>
              <a:ext cx="4012936" cy="4572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plugin-</a:t>
              </a:r>
              <a:r>
                <a:rPr lang="en-US" sz="2400" spc="-50" dirty="0" err="1">
                  <a:solidFill>
                    <a:srgbClr val="2B2B2B"/>
                  </a:solidFill>
                  <a:latin typeface="Proxima Nova" panose="02000506030000020004" pitchFamily="2" charset="0"/>
                </a:rPr>
                <a:t>lock.json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D323C12-87E8-CAF1-0C64-FF81A3C45742}"/>
                </a:ext>
              </a:extLst>
            </p:cNvPr>
            <p:cNvGrpSpPr/>
            <p:nvPr/>
          </p:nvGrpSpPr>
          <p:grpSpPr>
            <a:xfrm>
              <a:off x="1480143" y="3317631"/>
              <a:ext cx="283464" cy="364454"/>
              <a:chOff x="6547306" y="5075556"/>
              <a:chExt cx="283464" cy="364454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9B5D1C3-FC7A-DB8A-2422-A37083715C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47306" y="5075556"/>
                <a:ext cx="283464" cy="364454"/>
              </a:xfrm>
              <a:custGeom>
                <a:avLst/>
                <a:gdLst>
                  <a:gd name="connsiteX0" fmla="*/ 114300 w 133350"/>
                  <a:gd name="connsiteY0" fmla="*/ 171450 h 171450"/>
                  <a:gd name="connsiteX1" fmla="*/ 19050 w 133350"/>
                  <a:gd name="connsiteY1" fmla="*/ 171450 h 171450"/>
                  <a:gd name="connsiteX2" fmla="*/ 0 w 133350"/>
                  <a:gd name="connsiteY2" fmla="*/ 152400 h 171450"/>
                  <a:gd name="connsiteX3" fmla="*/ 0 w 133350"/>
                  <a:gd name="connsiteY3" fmla="*/ 19050 h 171450"/>
                  <a:gd name="connsiteX4" fmla="*/ 19050 w 133350"/>
                  <a:gd name="connsiteY4" fmla="*/ 0 h 171450"/>
                  <a:gd name="connsiteX5" fmla="*/ 85725 w 133350"/>
                  <a:gd name="connsiteY5" fmla="*/ 0 h 171450"/>
                  <a:gd name="connsiteX6" fmla="*/ 133350 w 133350"/>
                  <a:gd name="connsiteY6" fmla="*/ 47625 h 171450"/>
                  <a:gd name="connsiteX7" fmla="*/ 133350 w 133350"/>
                  <a:gd name="connsiteY7" fmla="*/ 152400 h 171450"/>
                  <a:gd name="connsiteX8" fmla="*/ 114300 w 133350"/>
                  <a:gd name="connsiteY8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350" h="171450">
                    <a:moveTo>
                      <a:pt x="114300" y="171450"/>
                    </a:moveTo>
                    <a:lnTo>
                      <a:pt x="19050" y="171450"/>
                    </a:lnTo>
                    <a:cubicBezTo>
                      <a:pt x="8529" y="171450"/>
                      <a:pt x="0" y="162921"/>
                      <a:pt x="0" y="152400"/>
                    </a:cubicBezTo>
                    <a:lnTo>
                      <a:pt x="0" y="19050"/>
                    </a:lnTo>
                    <a:cubicBezTo>
                      <a:pt x="0" y="8529"/>
                      <a:pt x="8529" y="0"/>
                      <a:pt x="19050" y="0"/>
                    </a:cubicBezTo>
                    <a:lnTo>
                      <a:pt x="85725" y="0"/>
                    </a:lnTo>
                    <a:lnTo>
                      <a:pt x="133350" y="47625"/>
                    </a:lnTo>
                    <a:lnTo>
                      <a:pt x="133350" y="152400"/>
                    </a:lnTo>
                    <a:cubicBezTo>
                      <a:pt x="133350" y="162921"/>
                      <a:pt x="124821" y="171450"/>
                      <a:pt x="114300" y="171450"/>
                    </a:cubicBezTo>
                    <a:close/>
                  </a:path>
                </a:pathLst>
              </a:custGeom>
              <a:solidFill>
                <a:srgbClr val="FFD97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E8BCE6F4-D0DF-1FFB-D431-9F6C32CA97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23181" y="5077144"/>
                <a:ext cx="101237" cy="101237"/>
              </a:xfrm>
              <a:custGeom>
                <a:avLst/>
                <a:gdLst>
                  <a:gd name="connsiteX0" fmla="*/ 0 w 47625"/>
                  <a:gd name="connsiteY0" fmla="*/ 0 h 47625"/>
                  <a:gd name="connsiteX1" fmla="*/ 0 w 47625"/>
                  <a:gd name="connsiteY1" fmla="*/ 38100 h 47625"/>
                  <a:gd name="connsiteX2" fmla="*/ 9525 w 47625"/>
                  <a:gd name="connsiteY2" fmla="*/ 47625 h 47625"/>
                  <a:gd name="connsiteX3" fmla="*/ 47625 w 47625"/>
                  <a:gd name="connsiteY3" fmla="*/ 4762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47625">
                    <a:moveTo>
                      <a:pt x="0" y="0"/>
                    </a:moveTo>
                    <a:lnTo>
                      <a:pt x="0" y="38100"/>
                    </a:lnTo>
                    <a:cubicBezTo>
                      <a:pt x="0" y="43360"/>
                      <a:pt x="4264" y="47625"/>
                      <a:pt x="9525" y="47625"/>
                    </a:cubicBezTo>
                    <a:lnTo>
                      <a:pt x="47625" y="47625"/>
                    </a:lnTo>
                  </a:path>
                </a:pathLst>
              </a:custGeom>
              <a:solidFill>
                <a:schemeClr val="bg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6798961-81EF-7EB5-A947-43CEE6F04D05}"/>
              </a:ext>
            </a:extLst>
          </p:cNvPr>
          <p:cNvGrpSpPr/>
          <p:nvPr/>
        </p:nvGrpSpPr>
        <p:grpSpPr>
          <a:xfrm>
            <a:off x="1480143" y="3813048"/>
            <a:ext cx="4296399" cy="457200"/>
            <a:chOff x="1480143" y="3813048"/>
            <a:chExt cx="4296399" cy="45720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AFDB445-2F49-5F28-8555-4A695C9A1A9D}"/>
                </a:ext>
              </a:extLst>
            </p:cNvPr>
            <p:cNvSpPr txBox="1"/>
            <p:nvPr/>
          </p:nvSpPr>
          <p:spPr>
            <a:xfrm>
              <a:off x="1763608" y="3813048"/>
              <a:ext cx="4012934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>
                <a:lnSpc>
                  <a:spcPts val="3140"/>
                </a:lnSpc>
              </a:pPr>
              <a:r>
                <a:rPr lang="en-US" sz="2400" spc="-50" dirty="0" err="1">
                  <a:solidFill>
                    <a:srgbClr val="2B2B2B"/>
                  </a:solidFill>
                  <a:latin typeface="Proxima Nova" panose="02000506030000020004" pitchFamily="2" charset="0"/>
                </a:rPr>
                <a:t>plugin.json</a:t>
              </a:r>
              <a:endParaRPr lang="en-US" sz="2400" spc="-50" dirty="0">
                <a:gradFill flip="none" rotWithShape="1">
                  <a:gsLst>
                    <a:gs pos="0">
                      <a:srgbClr val="FDEA5C"/>
                    </a:gs>
                    <a:gs pos="52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  <a:tileRect/>
                </a:gradFill>
                <a:latin typeface="Proxima Nova" panose="02000506030000020004" pitchFamily="2" charset="0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4DCE7A7-3567-C988-856C-6DEBB65CDAFD}"/>
                </a:ext>
              </a:extLst>
            </p:cNvPr>
            <p:cNvGrpSpPr/>
            <p:nvPr/>
          </p:nvGrpSpPr>
          <p:grpSpPr>
            <a:xfrm>
              <a:off x="1480143" y="3861262"/>
              <a:ext cx="283464" cy="364454"/>
              <a:chOff x="6547306" y="5075556"/>
              <a:chExt cx="283464" cy="364454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CB6739FD-CBF9-FDF5-C32E-72FC329DDA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47306" y="5075556"/>
                <a:ext cx="283464" cy="364454"/>
              </a:xfrm>
              <a:custGeom>
                <a:avLst/>
                <a:gdLst>
                  <a:gd name="connsiteX0" fmla="*/ 114300 w 133350"/>
                  <a:gd name="connsiteY0" fmla="*/ 171450 h 171450"/>
                  <a:gd name="connsiteX1" fmla="*/ 19050 w 133350"/>
                  <a:gd name="connsiteY1" fmla="*/ 171450 h 171450"/>
                  <a:gd name="connsiteX2" fmla="*/ 0 w 133350"/>
                  <a:gd name="connsiteY2" fmla="*/ 152400 h 171450"/>
                  <a:gd name="connsiteX3" fmla="*/ 0 w 133350"/>
                  <a:gd name="connsiteY3" fmla="*/ 19050 h 171450"/>
                  <a:gd name="connsiteX4" fmla="*/ 19050 w 133350"/>
                  <a:gd name="connsiteY4" fmla="*/ 0 h 171450"/>
                  <a:gd name="connsiteX5" fmla="*/ 85725 w 133350"/>
                  <a:gd name="connsiteY5" fmla="*/ 0 h 171450"/>
                  <a:gd name="connsiteX6" fmla="*/ 133350 w 133350"/>
                  <a:gd name="connsiteY6" fmla="*/ 47625 h 171450"/>
                  <a:gd name="connsiteX7" fmla="*/ 133350 w 133350"/>
                  <a:gd name="connsiteY7" fmla="*/ 152400 h 171450"/>
                  <a:gd name="connsiteX8" fmla="*/ 114300 w 133350"/>
                  <a:gd name="connsiteY8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350" h="171450">
                    <a:moveTo>
                      <a:pt x="114300" y="171450"/>
                    </a:moveTo>
                    <a:lnTo>
                      <a:pt x="19050" y="171450"/>
                    </a:lnTo>
                    <a:cubicBezTo>
                      <a:pt x="8529" y="171450"/>
                      <a:pt x="0" y="162921"/>
                      <a:pt x="0" y="152400"/>
                    </a:cubicBezTo>
                    <a:lnTo>
                      <a:pt x="0" y="19050"/>
                    </a:lnTo>
                    <a:cubicBezTo>
                      <a:pt x="0" y="8529"/>
                      <a:pt x="8529" y="0"/>
                      <a:pt x="19050" y="0"/>
                    </a:cubicBezTo>
                    <a:lnTo>
                      <a:pt x="85725" y="0"/>
                    </a:lnTo>
                    <a:lnTo>
                      <a:pt x="133350" y="47625"/>
                    </a:lnTo>
                    <a:lnTo>
                      <a:pt x="133350" y="152400"/>
                    </a:lnTo>
                    <a:cubicBezTo>
                      <a:pt x="133350" y="162921"/>
                      <a:pt x="124821" y="171450"/>
                      <a:pt x="114300" y="171450"/>
                    </a:cubicBezTo>
                    <a:close/>
                  </a:path>
                </a:pathLst>
              </a:custGeom>
              <a:solidFill>
                <a:srgbClr val="FFD97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E759F540-5A62-1792-BBE5-890A6E18F0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23181" y="5077144"/>
                <a:ext cx="101237" cy="101237"/>
              </a:xfrm>
              <a:custGeom>
                <a:avLst/>
                <a:gdLst>
                  <a:gd name="connsiteX0" fmla="*/ 0 w 47625"/>
                  <a:gd name="connsiteY0" fmla="*/ 0 h 47625"/>
                  <a:gd name="connsiteX1" fmla="*/ 0 w 47625"/>
                  <a:gd name="connsiteY1" fmla="*/ 38100 h 47625"/>
                  <a:gd name="connsiteX2" fmla="*/ 9525 w 47625"/>
                  <a:gd name="connsiteY2" fmla="*/ 47625 h 47625"/>
                  <a:gd name="connsiteX3" fmla="*/ 47625 w 47625"/>
                  <a:gd name="connsiteY3" fmla="*/ 4762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47625">
                    <a:moveTo>
                      <a:pt x="0" y="0"/>
                    </a:moveTo>
                    <a:lnTo>
                      <a:pt x="0" y="38100"/>
                    </a:lnTo>
                    <a:cubicBezTo>
                      <a:pt x="0" y="43360"/>
                      <a:pt x="4264" y="47625"/>
                      <a:pt x="9525" y="47625"/>
                    </a:cubicBezTo>
                    <a:lnTo>
                      <a:pt x="47625" y="47625"/>
                    </a:lnTo>
                  </a:path>
                </a:pathLst>
              </a:custGeom>
              <a:solidFill>
                <a:schemeClr val="bg1"/>
              </a:solidFill>
              <a:ln w="19050" cap="rnd">
                <a:solidFill>
                  <a:srgbClr val="FABB1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7225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EAA224-98E5-CB71-DBCF-209463F8A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Streamlined Solution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670E1E8-B722-56AA-481C-9E895D07E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192216"/>
            <a:ext cx="10515600" cy="4983155"/>
          </a:xfrm>
          <a:prstGeom prst="roundRect">
            <a:avLst>
              <a:gd name="adj" fmla="val 1052"/>
            </a:avLst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905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20BEF-BF25-B25E-15A7-3D9E98507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E86F30-F36F-4CDD-4BE0-E97A81094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Tools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426B1B-497E-5974-183E-E1EFEAC9E0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8299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D02283-BE25-6706-004B-22EA1C71F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 Tool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015E5A-0A01-4C1C-45B0-212A818EC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new environments.</a:t>
            </a:r>
          </a:p>
          <a:p>
            <a:r>
              <a:rPr lang="en-US" dirty="0"/>
              <a:t>Initializing environment on your development machine.</a:t>
            </a:r>
          </a:p>
          <a:p>
            <a:r>
              <a:rPr lang="en-US" dirty="0"/>
              <a:t>Create new plugins.</a:t>
            </a:r>
          </a:p>
          <a:p>
            <a:r>
              <a:rPr lang="en-US" dirty="0"/>
              <a:t>Configure plugin repository URLs in environment.</a:t>
            </a:r>
          </a:p>
          <a:p>
            <a:r>
              <a:rPr lang="en-US" dirty="0"/>
              <a:t>Pack plugin into archive for Rock Shop distribution.</a:t>
            </a:r>
          </a:p>
          <a:p>
            <a:r>
              <a:rPr lang="en-US" dirty="0"/>
              <a:t>Generate TypeScript files from C# </a:t>
            </a:r>
            <a:r>
              <a:rPr lang="en-US" dirty="0" err="1"/>
              <a:t>enums</a:t>
            </a:r>
            <a:r>
              <a:rPr lang="en-US" dirty="0"/>
              <a:t> and bags.</a:t>
            </a:r>
          </a:p>
          <a:p>
            <a:r>
              <a:rPr lang="en-US" dirty="0"/>
              <a:t>Generate list block from C# model.</a:t>
            </a:r>
          </a:p>
          <a:p>
            <a:r>
              <a:rPr lang="en-US" dirty="0"/>
              <a:t>Generate detail block from C# model.</a:t>
            </a:r>
          </a:p>
        </p:txBody>
      </p:sp>
    </p:spTree>
    <p:extLst>
      <p:ext uri="{BB962C8B-B14F-4D97-AF65-F5344CB8AC3E}">
        <p14:creationId xmlns:p14="http://schemas.microsoft.com/office/powerpoint/2010/main" val="333207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9BEA3-825C-9089-CEC1-69C7C6132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Packages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D6F032-AD72-66B3-9DF6-A07F3114D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Development libraries are published to NuGet and NPM.</a:t>
            </a:r>
          </a:p>
          <a:p>
            <a:r>
              <a:rPr lang="en-US" dirty="0"/>
              <a:t>Pre-compiled </a:t>
            </a:r>
            <a:r>
              <a:rPr lang="en-US" dirty="0" err="1"/>
              <a:t>RockWeb</a:t>
            </a:r>
            <a:r>
              <a:rPr lang="en-US" dirty="0"/>
              <a:t> instances are stored in Azure.</a:t>
            </a:r>
          </a:p>
          <a:p>
            <a:r>
              <a:rPr lang="en-US" dirty="0"/>
              <a:t>Updating development Rock version is a simple NuGet update.</a:t>
            </a:r>
          </a:p>
          <a:p>
            <a:r>
              <a:rPr lang="en-US" dirty="0"/>
              <a:t>Updating testing Rock version is a simple CLI command.</a:t>
            </a:r>
          </a:p>
        </p:txBody>
      </p:sp>
    </p:spTree>
    <p:extLst>
      <p:ext uri="{BB962C8B-B14F-4D97-AF65-F5344CB8AC3E}">
        <p14:creationId xmlns:p14="http://schemas.microsoft.com/office/powerpoint/2010/main" val="194442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57F695-438B-3BBC-CB7F-60923E66B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2DF7F-9DAE-D4A7-5FC0-3ABFFE57E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093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439C6-5A81-8C56-A033-D809675BB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0102B8-AFA9-FF02-4762-B1F46F4B2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 Demo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92368-337F-8E11-A083-CC1494B04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2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C8810-C61E-7A7D-F0A4-9C8B61AE7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A1F77D-BEC7-4A48-8FAA-19F19E6C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38E4F4-706F-1A2E-99F0-3AC210983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55401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19C4C-7303-1C43-EFC3-998C1EE6F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7D71A-92FB-17DB-E0D0-C63C1401AE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9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28">
            <a:extLst>
              <a:ext uri="{FF2B5EF4-FFF2-40B4-BE49-F238E27FC236}">
                <a16:creationId xmlns:a16="http://schemas.microsoft.com/office/drawing/2014/main" id="{9ABC10D2-2EE9-C4D6-E25A-6B7A14AB6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223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074D1E-FF46-54B2-84FC-8A57E3236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Old Way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350BAA-DE08-8FD6-A355-9FF500F44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7471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BC2B5-4623-6DB4-F3CC-4297D33FE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020CEB2-61D8-1535-DBAF-A6BA180131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77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2D044-2EA1-AAEC-D2FF-625BA346A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1E4B37-3D13-8185-643D-2325D9022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415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1CA05-B820-7CE8-6C76-F50E40A7B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554A7C-4FEE-5B2A-852B-AAD98C2DB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146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91597-CF74-5DCA-6A3F-6A918F030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178C4B-B9E3-ACFD-F39B-CEF9E0AE5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36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3FCD6-9352-43C5-3895-F2840A81D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9E6EAA-AABF-51C8-A876-EC485C4F8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583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7CB1C-CAB6-9D87-4EDA-F6CD5EBB4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9A67311-A5BF-F83C-86D1-AF5C24311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369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D3F45-1DDE-DFCC-A9CA-9A89F9A38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233FE8-0223-EAED-8D61-416440C5A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251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6CD47-601B-566F-6BBF-CA943A4AA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504D2A-F5DF-49D7-12C2-1783E3061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502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8F05C-B00E-D868-70B7-37D24A77C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AEA6E8-AD05-FFE0-69B6-D459F5F3A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435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3D150-68F1-16B0-C01A-B25366E8A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551234-73D8-D1D6-8A73-16230793D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514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6A2F4-49C3-307B-56EC-50C089464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4779F-AF22-204C-0D57-471A4E886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</a:t>
            </a:r>
            <a:r>
              <a:rPr lang="en-US" dirty="0">
                <a:solidFill>
                  <a:srgbClr val="F16E52"/>
                </a:solidFill>
              </a:rPr>
              <a:t>ckit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50A269-B7AB-AC91-8992-72FE467F8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Fork of the Rock repository with your custom plugins.</a:t>
            </a:r>
          </a:p>
          <a:p>
            <a:r>
              <a:rPr lang="en-US" dirty="0"/>
              <a:t>Takes up a lot of disk space.</a:t>
            </a:r>
          </a:p>
          <a:p>
            <a:r>
              <a:rPr lang="en-US" dirty="0"/>
              <a:t>CI builds are complex to setup.</a:t>
            </a:r>
          </a:p>
          <a:p>
            <a:r>
              <a:rPr lang="en-US" dirty="0"/>
              <a:t>Slower build times.</a:t>
            </a:r>
          </a:p>
          <a:p>
            <a:r>
              <a:rPr lang="en-US" dirty="0"/>
              <a:t>Updating Rock version required merging in a Spark release branch into your fork.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32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378EF-A778-3D30-61F0-46C946D6F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5E3249-4230-B5C4-92D6-B7AFB37E4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734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7B3DC-288C-FF4E-BCCC-17AE685CF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77CF3A-C22E-1B1D-ECC3-D4AEED8CB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073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DD612-666F-B856-15C4-CAAEDA90A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D30000-5223-1458-CD84-D9E27A148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052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30BB5-0F18-F3FD-6C4C-2F1626EB7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53C2A2-783F-C055-071B-DFF4B2390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26D98-5E98-1793-B2B9-CC69D04006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92277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9C427-117C-2C11-1FDD-2726FBB5A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2F164-F767-BFAE-D194-76DB0704D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9A315-7AA3-AD47-8693-5865AD28C2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262B0-1344-820F-2CC6-C14E98935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16E52"/>
                </a:solidFill>
              </a:rPr>
              <a:t>Rockit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8ABF9D-2D59-6A99-650D-9D58D493EB67}"/>
              </a:ext>
            </a:extLst>
          </p:cNvPr>
          <p:cNvGrpSpPr/>
          <p:nvPr/>
        </p:nvGrpSpPr>
        <p:grpSpPr>
          <a:xfrm>
            <a:off x="838200" y="1846440"/>
            <a:ext cx="4767262" cy="3312149"/>
            <a:chOff x="1117775" y="2110457"/>
            <a:chExt cx="3192038" cy="331214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A712F57-8115-505B-B702-061255EB69F3}"/>
                </a:ext>
              </a:extLst>
            </p:cNvPr>
            <p:cNvSpPr/>
            <p:nvPr/>
          </p:nvSpPr>
          <p:spPr>
            <a:xfrm>
              <a:off x="1117775" y="2323088"/>
              <a:ext cx="3192038" cy="3099518"/>
            </a:xfrm>
            <a:prstGeom prst="roundRect">
              <a:avLst>
                <a:gd name="adj" fmla="val 51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0B3C61D-27A1-C929-4D5E-12FB5283926E}"/>
                </a:ext>
              </a:extLst>
            </p:cNvPr>
            <p:cNvSpPr txBox="1"/>
            <p:nvPr/>
          </p:nvSpPr>
          <p:spPr>
            <a:xfrm>
              <a:off x="1281351" y="3046686"/>
              <a:ext cx="2917786" cy="489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140"/>
                </a:lnSpc>
              </a:pPr>
              <a:r>
                <a:rPr lang="en-US" sz="3200" b="1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Single branch</a:t>
              </a:r>
              <a:r>
                <a:rPr lang="en-US" sz="3200" b="1" spc="-50" dirty="0">
                  <a:gradFill flip="none" rotWithShape="1">
                    <a:gsLst>
                      <a:gs pos="0">
                        <a:srgbClr val="FDEA5C"/>
                      </a:gs>
                      <a:gs pos="52000">
                        <a:srgbClr val="FAAA4D"/>
                      </a:gs>
                      <a:gs pos="100000">
                        <a:srgbClr val="EF6653"/>
                      </a:gs>
                    </a:gsLst>
                    <a:lin ang="0" scaled="1"/>
                    <a:tileRect/>
                  </a:gradFill>
                  <a:latin typeface="Proxima Nova" panose="02000506030000020004" pitchFamily="2" charset="0"/>
                </a:rPr>
                <a:t>​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18DA41-1F2B-6DCF-1384-8F2FE8D876F5}"/>
                </a:ext>
              </a:extLst>
            </p:cNvPr>
            <p:cNvSpPr txBox="1"/>
            <p:nvPr/>
          </p:nvSpPr>
          <p:spPr>
            <a:xfrm>
              <a:off x="1285895" y="4058060"/>
              <a:ext cx="2567192" cy="5833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960"/>
                </a:lnSpc>
              </a:pPr>
              <a:r>
                <a:rPr lang="en-US" sz="1600" spc="-50" dirty="0">
                  <a:solidFill>
                    <a:schemeClr val="bg1">
                      <a:lumMod val="50000"/>
                      <a:alpha val="79684"/>
                    </a:schemeClr>
                  </a:solidFill>
                  <a:latin typeface="Proxima Nova" panose="02000506030000020004" pitchFamily="2" charset="0"/>
                </a:rPr>
                <a:t>Can work with all plugins at the same time.</a:t>
              </a:r>
            </a:p>
            <a:p>
              <a:pPr>
                <a:lnSpc>
                  <a:spcPts val="1960"/>
                </a:lnSpc>
              </a:pPr>
              <a:r>
                <a:rPr lang="en-US" sz="1600" spc="-50" dirty="0">
                  <a:solidFill>
                    <a:schemeClr val="bg1">
                      <a:lumMod val="50000"/>
                      <a:alpha val="79684"/>
                    </a:schemeClr>
                  </a:solidFill>
                  <a:latin typeface="Proxima Nova" panose="02000506030000020004" pitchFamily="2" charset="0"/>
                </a:rPr>
                <a:t>Updating Rock version updates all plugins.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68C33F7-DF25-2372-BE34-2E0B5A5DBF05}"/>
                </a:ext>
              </a:extLst>
            </p:cNvPr>
            <p:cNvGrpSpPr/>
            <p:nvPr/>
          </p:nvGrpSpPr>
          <p:grpSpPr>
            <a:xfrm>
              <a:off x="2058757" y="2110457"/>
              <a:ext cx="1310074" cy="378465"/>
              <a:chOff x="2058757" y="2110457"/>
              <a:chExt cx="1310074" cy="378465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DA1D51C9-4C6C-397C-5636-5B6489ABB784}"/>
                  </a:ext>
                </a:extLst>
              </p:cNvPr>
              <p:cNvSpPr/>
              <p:nvPr/>
            </p:nvSpPr>
            <p:spPr>
              <a:xfrm>
                <a:off x="2058757" y="2168988"/>
                <a:ext cx="1310074" cy="319934"/>
              </a:xfrm>
              <a:prstGeom prst="roundRect">
                <a:avLst>
                  <a:gd name="adj" fmla="val 18543"/>
                </a:avLst>
              </a:prstGeom>
              <a:solidFill>
                <a:srgbClr val="72DE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5A7043-4C8D-4042-AE8B-ADE9CAA465ED}"/>
                  </a:ext>
                </a:extLst>
              </p:cNvPr>
              <p:cNvSpPr txBox="1"/>
              <p:nvPr/>
            </p:nvSpPr>
            <p:spPr>
              <a:xfrm>
                <a:off x="2274411" y="2110457"/>
                <a:ext cx="878767" cy="3689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360"/>
                  </a:lnSpc>
                </a:pPr>
                <a:r>
                  <a:rPr lang="en-US" sz="1600" spc="-50" dirty="0">
                    <a:solidFill>
                      <a:srgbClr val="2B2B2B">
                        <a:alpha val="60453"/>
                      </a:srgbClr>
                    </a:solidFill>
                    <a:latin typeface="Proxima Nova Medium" panose="02000506030000020004" pitchFamily="2" charset="0"/>
                  </a:rPr>
                  <a:t>Option 1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A36F76-0C74-BBB3-3ECD-2F179AE37BE2}"/>
              </a:ext>
            </a:extLst>
          </p:cNvPr>
          <p:cNvGrpSpPr/>
          <p:nvPr/>
        </p:nvGrpSpPr>
        <p:grpSpPr>
          <a:xfrm>
            <a:off x="6586537" y="1846440"/>
            <a:ext cx="4767261" cy="3312149"/>
            <a:chOff x="4452241" y="2110457"/>
            <a:chExt cx="3192038" cy="3312149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74FFD9A-70B2-33E0-0654-4B4EB2EB8F3C}"/>
                </a:ext>
              </a:extLst>
            </p:cNvPr>
            <p:cNvSpPr/>
            <p:nvPr/>
          </p:nvSpPr>
          <p:spPr>
            <a:xfrm>
              <a:off x="4452241" y="2323088"/>
              <a:ext cx="3192038" cy="3099518"/>
            </a:xfrm>
            <a:prstGeom prst="roundRect">
              <a:avLst>
                <a:gd name="adj" fmla="val 51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FA1E69-709D-F640-3DDF-0FCE62FC1428}"/>
                </a:ext>
              </a:extLst>
            </p:cNvPr>
            <p:cNvSpPr txBox="1"/>
            <p:nvPr/>
          </p:nvSpPr>
          <p:spPr>
            <a:xfrm>
              <a:off x="4800003" y="3046686"/>
              <a:ext cx="2509662" cy="489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140"/>
                </a:lnSpc>
              </a:pPr>
              <a:r>
                <a:rPr lang="en-US" sz="3200" b="1" spc="-50" dirty="0">
                  <a:solidFill>
                    <a:srgbClr val="2B2B2B"/>
                  </a:solidFill>
                  <a:latin typeface="Proxima Nova" panose="02000506030000020004" pitchFamily="2" charset="0"/>
                </a:rPr>
                <a:t>Multiple branches</a:t>
              </a:r>
              <a:endParaRPr lang="en-US" sz="3200" b="1" spc="-50" dirty="0">
                <a:gradFill>
                  <a:gsLst>
                    <a:gs pos="0">
                      <a:srgbClr val="FDBE5C"/>
                    </a:gs>
                    <a:gs pos="33000">
                      <a:srgbClr val="FAAA4D"/>
                    </a:gs>
                    <a:gs pos="100000">
                      <a:srgbClr val="EF6653"/>
                    </a:gs>
                  </a:gsLst>
                  <a:lin ang="0" scaled="1"/>
                </a:gradFill>
                <a:latin typeface="Proxima Nova" panose="02000506030000020004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B145C36-4535-7649-6F45-CB6658523534}"/>
                </a:ext>
              </a:extLst>
            </p:cNvPr>
            <p:cNvSpPr txBox="1"/>
            <p:nvPr/>
          </p:nvSpPr>
          <p:spPr>
            <a:xfrm>
              <a:off x="4823445" y="4058060"/>
              <a:ext cx="2336899" cy="5833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960"/>
                </a:lnSpc>
              </a:pPr>
              <a:r>
                <a:rPr lang="en-US" sz="1600" spc="-50" dirty="0">
                  <a:solidFill>
                    <a:schemeClr val="bg1">
                      <a:lumMod val="50000"/>
                      <a:alpha val="79684"/>
                    </a:schemeClr>
                  </a:solidFill>
                  <a:latin typeface="Proxima Nova" panose="02000506030000020004" pitchFamily="2" charset="0"/>
                </a:rPr>
                <a:t>Must switch branches between plugins.</a:t>
              </a:r>
              <a:br>
                <a:rPr lang="en-US" sz="1600" spc="-50" dirty="0">
                  <a:solidFill>
                    <a:schemeClr val="bg1">
                      <a:lumMod val="50000"/>
                      <a:alpha val="79684"/>
                    </a:schemeClr>
                  </a:solidFill>
                  <a:latin typeface="Proxima Nova" panose="02000506030000020004" pitchFamily="2" charset="0"/>
                </a:rPr>
              </a:br>
              <a:r>
                <a:rPr lang="en-US" sz="1600" spc="-50" dirty="0">
                  <a:solidFill>
                    <a:schemeClr val="bg1">
                      <a:lumMod val="50000"/>
                      <a:alpha val="79684"/>
                    </a:schemeClr>
                  </a:solidFill>
                  <a:latin typeface="Proxima Nova" panose="02000506030000020004" pitchFamily="2" charset="0"/>
                </a:rPr>
                <a:t>Rock can be updated for one plugin.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7C2AE4F-B9B4-C506-3E96-503677933B3D}"/>
                </a:ext>
              </a:extLst>
            </p:cNvPr>
            <p:cNvGrpSpPr/>
            <p:nvPr/>
          </p:nvGrpSpPr>
          <p:grpSpPr>
            <a:xfrm>
              <a:off x="5393223" y="2110457"/>
              <a:ext cx="1310074" cy="378465"/>
              <a:chOff x="5393223" y="2110457"/>
              <a:chExt cx="1310074" cy="378465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45AD4CE1-64F4-805E-07BF-607AC6AA2010}"/>
                  </a:ext>
                </a:extLst>
              </p:cNvPr>
              <p:cNvSpPr/>
              <p:nvPr/>
            </p:nvSpPr>
            <p:spPr>
              <a:xfrm>
                <a:off x="5393223" y="2168988"/>
                <a:ext cx="1310074" cy="319934"/>
              </a:xfrm>
              <a:prstGeom prst="roundRect">
                <a:avLst>
                  <a:gd name="adj" fmla="val 18543"/>
                </a:avLst>
              </a:prstGeom>
              <a:solidFill>
                <a:srgbClr val="72DE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9FF2B35-998D-20A8-5865-5BEAF10E39BF}"/>
                  </a:ext>
                </a:extLst>
              </p:cNvPr>
              <p:cNvSpPr txBox="1"/>
              <p:nvPr/>
            </p:nvSpPr>
            <p:spPr>
              <a:xfrm>
                <a:off x="5584832" y="2110457"/>
                <a:ext cx="926857" cy="3689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360"/>
                  </a:lnSpc>
                </a:pPr>
                <a:r>
                  <a:rPr lang="en-US" sz="1600" spc="-50">
                    <a:solidFill>
                      <a:srgbClr val="2B2B2B">
                        <a:alpha val="60453"/>
                      </a:srgbClr>
                    </a:solidFill>
                    <a:latin typeface="Proxima Nova Medium" panose="02000506030000020004" pitchFamily="2" charset="0"/>
                  </a:rPr>
                  <a:t>Option 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384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C0E0-8F22-1035-D11E-99B6CABAE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Rockit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A1C72B-1EC8-C4A4-D1B9-F1D2B913E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oundRect">
            <a:avLst>
              <a:gd name="adj" fmla="val 1035"/>
            </a:avLst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3985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20020-48C3-64A7-455B-9F4EA698F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2BA7F-70CA-F1D8-89FB-4CC5D2C6F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Rockit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B25946-D1EB-68F5-C541-2E603B038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prstGeom prst="roundRect">
            <a:avLst>
              <a:gd name="adj" fmla="val 1035"/>
            </a:avLst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58419BA8-FA50-E5B4-B904-238F66F8C6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4" t="19484" r="79168" b="70201"/>
          <a:stretch>
            <a:fillRect/>
          </a:stretch>
        </p:blipFill>
        <p:spPr>
          <a:xfrm>
            <a:off x="1085851" y="2162176"/>
            <a:ext cx="1943099" cy="514350"/>
          </a:xfrm>
          <a:prstGeom prst="round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065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DAB032-2A39-8A3D-C92E-B18513903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Multi-Repository Pattern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1F61FE-BC51-83CE-0221-DC619223CF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2826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083F0-1642-055E-17AD-A4FB2C288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29BFA-F182-3491-E8A4-3408A0B60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16E52"/>
                </a:solidFill>
              </a:rPr>
              <a:t>Repositories</a:t>
            </a:r>
          </a:p>
        </p:txBody>
      </p:sp>
      <p:sp>
        <p:nvSpPr>
          <p:cNvPr id="90" name="Rounded Rectangle 3">
            <a:extLst>
              <a:ext uri="{FF2B5EF4-FFF2-40B4-BE49-F238E27FC236}">
                <a16:creationId xmlns:a16="http://schemas.microsoft.com/office/drawing/2014/main" id="{D213D1BB-2EBF-EE8F-FCE6-FB8CC46B37F1}"/>
              </a:ext>
            </a:extLst>
          </p:cNvPr>
          <p:cNvSpPr/>
          <p:nvPr/>
        </p:nvSpPr>
        <p:spPr>
          <a:xfrm>
            <a:off x="4710684" y="1884452"/>
            <a:ext cx="2770632" cy="548640"/>
          </a:xfrm>
          <a:prstGeom prst="roundRect">
            <a:avLst>
              <a:gd name="adj" fmla="val 5155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9EB8313-0783-3F83-ABF8-9552ACF5EE63}"/>
              </a:ext>
            </a:extLst>
          </p:cNvPr>
          <p:cNvSpPr txBox="1"/>
          <p:nvPr/>
        </p:nvSpPr>
        <p:spPr>
          <a:xfrm>
            <a:off x="5145482" y="1884191"/>
            <a:ext cx="2432304" cy="5486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140"/>
              </a:lnSpc>
            </a:pPr>
            <a:r>
              <a:rPr lang="en-US" sz="2400" spc="-50" dirty="0">
                <a:solidFill>
                  <a:srgbClr val="2B2B2B"/>
                </a:solidFill>
                <a:latin typeface="Proxima Nova" panose="02000506030000020004" pitchFamily="2" charset="0"/>
              </a:rPr>
              <a:t>Plugin A</a:t>
            </a:r>
            <a:endParaRPr lang="en-US" sz="2400" spc="-50" dirty="0">
              <a:gradFill flip="none" rotWithShape="1">
                <a:gsLst>
                  <a:gs pos="0">
                    <a:srgbClr val="FDEA5C"/>
                  </a:gs>
                  <a:gs pos="52000">
                    <a:srgbClr val="FAAA4D"/>
                  </a:gs>
                  <a:gs pos="100000">
                    <a:srgbClr val="EF6653"/>
                  </a:gs>
                </a:gsLst>
                <a:lin ang="0" scaled="1"/>
                <a:tileRect/>
              </a:gradFill>
              <a:latin typeface="Proxima Nova" panose="02000506030000020004" pitchFamily="2" charset="0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315E655-E1BB-173B-8678-5E80691D3A9C}"/>
              </a:ext>
            </a:extLst>
          </p:cNvPr>
          <p:cNvGrpSpPr>
            <a:grpSpLocks noChangeAspect="1"/>
          </p:cNvGrpSpPr>
          <p:nvPr/>
        </p:nvGrpSpPr>
        <p:grpSpPr>
          <a:xfrm>
            <a:off x="4846469" y="1996792"/>
            <a:ext cx="283464" cy="323959"/>
            <a:chOff x="6029325" y="3352800"/>
            <a:chExt cx="133350" cy="152400"/>
          </a:xfrm>
        </p:grpSpPr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B7E264C-A19C-DA97-58E8-2239AD4B8C51}"/>
                </a:ext>
              </a:extLst>
            </p:cNvPr>
            <p:cNvSpPr/>
            <p:nvPr/>
          </p:nvSpPr>
          <p:spPr>
            <a:xfrm>
              <a:off x="6029325" y="346710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6624AF6-BD08-0F80-EC5E-8B2CABE6F44C}"/>
                </a:ext>
              </a:extLst>
            </p:cNvPr>
            <p:cNvSpPr/>
            <p:nvPr/>
          </p:nvSpPr>
          <p:spPr>
            <a:xfrm>
              <a:off x="6029325" y="335280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FDAD6F5-8DB6-3C52-20D4-6AE7A411DF9A}"/>
                </a:ext>
              </a:extLst>
            </p:cNvPr>
            <p:cNvSpPr/>
            <p:nvPr/>
          </p:nvSpPr>
          <p:spPr>
            <a:xfrm>
              <a:off x="6124575" y="340995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C827DB8-7455-FE26-75CF-224621B53BFF}"/>
                </a:ext>
              </a:extLst>
            </p:cNvPr>
            <p:cNvSpPr/>
            <p:nvPr/>
          </p:nvSpPr>
          <p:spPr>
            <a:xfrm>
              <a:off x="6048375" y="3390900"/>
              <a:ext cx="9525" cy="76200"/>
            </a:xfrm>
            <a:custGeom>
              <a:avLst/>
              <a:gdLst>
                <a:gd name="connsiteX0" fmla="*/ 0 w 9525"/>
                <a:gd name="connsiteY0" fmla="*/ 0 h 76200"/>
                <a:gd name="connsiteX1" fmla="*/ 0 w 9525"/>
                <a:gd name="connsiteY1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EA8AEC9-8A26-7471-4B81-962F3C92C20E}"/>
                </a:ext>
              </a:extLst>
            </p:cNvPr>
            <p:cNvSpPr/>
            <p:nvPr/>
          </p:nvSpPr>
          <p:spPr>
            <a:xfrm>
              <a:off x="6048375" y="3390900"/>
              <a:ext cx="76200" cy="38100"/>
            </a:xfrm>
            <a:custGeom>
              <a:avLst/>
              <a:gdLst>
                <a:gd name="connsiteX0" fmla="*/ 0 w 76200"/>
                <a:gd name="connsiteY0" fmla="*/ 0 h 38100"/>
                <a:gd name="connsiteX1" fmla="*/ 38100 w 76200"/>
                <a:gd name="connsiteY1" fmla="*/ 38100 h 38100"/>
                <a:gd name="connsiteX2" fmla="*/ 76200 w 76200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0" y="0"/>
                  </a:moveTo>
                  <a:cubicBezTo>
                    <a:pt x="0" y="21042"/>
                    <a:pt x="17058" y="38100"/>
                    <a:pt x="38100" y="38100"/>
                  </a:cubicBezTo>
                  <a:lnTo>
                    <a:pt x="76200" y="3810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9" name="Rounded Rectangle 3">
            <a:extLst>
              <a:ext uri="{FF2B5EF4-FFF2-40B4-BE49-F238E27FC236}">
                <a16:creationId xmlns:a16="http://schemas.microsoft.com/office/drawing/2014/main" id="{F8CA823A-712B-F00F-C3AB-D07C58BB7A2D}"/>
              </a:ext>
            </a:extLst>
          </p:cNvPr>
          <p:cNvSpPr/>
          <p:nvPr/>
        </p:nvSpPr>
        <p:spPr>
          <a:xfrm>
            <a:off x="4710684" y="4249951"/>
            <a:ext cx="2770632" cy="548640"/>
          </a:xfrm>
          <a:prstGeom prst="roundRect">
            <a:avLst>
              <a:gd name="adj" fmla="val 5155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3FF86B4-9F1C-C80B-F5A6-300AC0DBE15D}"/>
              </a:ext>
            </a:extLst>
          </p:cNvPr>
          <p:cNvSpPr txBox="1"/>
          <p:nvPr/>
        </p:nvSpPr>
        <p:spPr>
          <a:xfrm>
            <a:off x="5145482" y="4249689"/>
            <a:ext cx="2432304" cy="5486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140"/>
              </a:lnSpc>
            </a:pPr>
            <a:r>
              <a:rPr lang="en-US" sz="2400" spc="-50" dirty="0">
                <a:solidFill>
                  <a:srgbClr val="2B2B2B"/>
                </a:solidFill>
                <a:latin typeface="Proxima Nova" panose="02000506030000020004" pitchFamily="2" charset="0"/>
              </a:rPr>
              <a:t>Plugin C</a:t>
            </a:r>
            <a:endParaRPr lang="en-US" sz="2400" spc="-50" dirty="0">
              <a:gradFill flip="none" rotWithShape="1">
                <a:gsLst>
                  <a:gs pos="0">
                    <a:srgbClr val="FDEA5C"/>
                  </a:gs>
                  <a:gs pos="52000">
                    <a:srgbClr val="FAAA4D"/>
                  </a:gs>
                  <a:gs pos="100000">
                    <a:srgbClr val="EF6653"/>
                  </a:gs>
                </a:gsLst>
                <a:lin ang="0" scaled="1"/>
                <a:tileRect/>
              </a:gradFill>
              <a:latin typeface="Proxima Nova" panose="02000506030000020004" pitchFamily="2" charset="0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7E22C8D-26EB-71E3-3BEC-EB35B178CF53}"/>
              </a:ext>
            </a:extLst>
          </p:cNvPr>
          <p:cNvGrpSpPr>
            <a:grpSpLocks noChangeAspect="1"/>
          </p:cNvGrpSpPr>
          <p:nvPr/>
        </p:nvGrpSpPr>
        <p:grpSpPr>
          <a:xfrm>
            <a:off x="4846469" y="4362290"/>
            <a:ext cx="283464" cy="323959"/>
            <a:chOff x="6029325" y="3352800"/>
            <a:chExt cx="133350" cy="152400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28AA78B8-C36E-A1E6-3860-5FEA1B661F86}"/>
                </a:ext>
              </a:extLst>
            </p:cNvPr>
            <p:cNvSpPr/>
            <p:nvPr/>
          </p:nvSpPr>
          <p:spPr>
            <a:xfrm>
              <a:off x="6029325" y="346710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EE296B6-F003-1995-F394-3BFA61007FFE}"/>
                </a:ext>
              </a:extLst>
            </p:cNvPr>
            <p:cNvSpPr/>
            <p:nvPr/>
          </p:nvSpPr>
          <p:spPr>
            <a:xfrm>
              <a:off x="6029325" y="335280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2FD7F7A-24EE-C85B-484E-6BF95737BBBB}"/>
                </a:ext>
              </a:extLst>
            </p:cNvPr>
            <p:cNvSpPr/>
            <p:nvPr/>
          </p:nvSpPr>
          <p:spPr>
            <a:xfrm>
              <a:off x="6124575" y="340995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B69259E4-4A35-A0BE-C164-B2F27CC91F3E}"/>
                </a:ext>
              </a:extLst>
            </p:cNvPr>
            <p:cNvSpPr/>
            <p:nvPr/>
          </p:nvSpPr>
          <p:spPr>
            <a:xfrm>
              <a:off x="6048375" y="3390900"/>
              <a:ext cx="9525" cy="76200"/>
            </a:xfrm>
            <a:custGeom>
              <a:avLst/>
              <a:gdLst>
                <a:gd name="connsiteX0" fmla="*/ 0 w 9525"/>
                <a:gd name="connsiteY0" fmla="*/ 0 h 76200"/>
                <a:gd name="connsiteX1" fmla="*/ 0 w 9525"/>
                <a:gd name="connsiteY1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E7F7BB96-BE32-FE5A-A7D4-137B080DD161}"/>
                </a:ext>
              </a:extLst>
            </p:cNvPr>
            <p:cNvSpPr/>
            <p:nvPr/>
          </p:nvSpPr>
          <p:spPr>
            <a:xfrm>
              <a:off x="6048375" y="3390900"/>
              <a:ext cx="76200" cy="38100"/>
            </a:xfrm>
            <a:custGeom>
              <a:avLst/>
              <a:gdLst>
                <a:gd name="connsiteX0" fmla="*/ 0 w 76200"/>
                <a:gd name="connsiteY0" fmla="*/ 0 h 38100"/>
                <a:gd name="connsiteX1" fmla="*/ 38100 w 76200"/>
                <a:gd name="connsiteY1" fmla="*/ 38100 h 38100"/>
                <a:gd name="connsiteX2" fmla="*/ 76200 w 76200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0" y="0"/>
                  </a:moveTo>
                  <a:cubicBezTo>
                    <a:pt x="0" y="21042"/>
                    <a:pt x="17058" y="38100"/>
                    <a:pt x="38100" y="38100"/>
                  </a:cubicBezTo>
                  <a:lnTo>
                    <a:pt x="76200" y="3810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8" name="Rounded Rectangle 3">
            <a:extLst>
              <a:ext uri="{FF2B5EF4-FFF2-40B4-BE49-F238E27FC236}">
                <a16:creationId xmlns:a16="http://schemas.microsoft.com/office/drawing/2014/main" id="{1DFF15E2-E6A8-DF7D-6B5F-AEC9E7FF0FA7}"/>
              </a:ext>
            </a:extLst>
          </p:cNvPr>
          <p:cNvSpPr/>
          <p:nvPr/>
        </p:nvSpPr>
        <p:spPr>
          <a:xfrm>
            <a:off x="4710684" y="3067201"/>
            <a:ext cx="2770632" cy="548640"/>
          </a:xfrm>
          <a:prstGeom prst="roundRect">
            <a:avLst>
              <a:gd name="adj" fmla="val 5155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AD810BC-C0C2-2398-2B9D-67C0E95CF60E}"/>
              </a:ext>
            </a:extLst>
          </p:cNvPr>
          <p:cNvSpPr txBox="1"/>
          <p:nvPr/>
        </p:nvSpPr>
        <p:spPr>
          <a:xfrm>
            <a:off x="5145482" y="3066940"/>
            <a:ext cx="2432304" cy="5486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140"/>
              </a:lnSpc>
            </a:pPr>
            <a:r>
              <a:rPr lang="en-US" sz="2400" spc="-50" dirty="0">
                <a:solidFill>
                  <a:srgbClr val="2B2B2B"/>
                </a:solidFill>
                <a:latin typeface="Proxima Nova" panose="02000506030000020004" pitchFamily="2" charset="0"/>
              </a:rPr>
              <a:t>Plugin B</a:t>
            </a:r>
            <a:endParaRPr lang="en-US" sz="2400" spc="-50" dirty="0">
              <a:gradFill flip="none" rotWithShape="1">
                <a:gsLst>
                  <a:gs pos="0">
                    <a:srgbClr val="FDEA5C"/>
                  </a:gs>
                  <a:gs pos="52000">
                    <a:srgbClr val="FAAA4D"/>
                  </a:gs>
                  <a:gs pos="100000">
                    <a:srgbClr val="EF6653"/>
                  </a:gs>
                </a:gsLst>
                <a:lin ang="0" scaled="1"/>
                <a:tileRect/>
              </a:gradFill>
              <a:latin typeface="Proxima Nova" panose="02000506030000020004" pitchFamily="2" charset="0"/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A746C8DF-FE36-9311-B15D-69CEBC78353F}"/>
              </a:ext>
            </a:extLst>
          </p:cNvPr>
          <p:cNvGrpSpPr>
            <a:grpSpLocks noChangeAspect="1"/>
          </p:cNvGrpSpPr>
          <p:nvPr/>
        </p:nvGrpSpPr>
        <p:grpSpPr>
          <a:xfrm>
            <a:off x="4846469" y="3179541"/>
            <a:ext cx="283464" cy="323959"/>
            <a:chOff x="6029325" y="3352800"/>
            <a:chExt cx="133350" cy="152400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FFFEAF7-F16E-F8BD-C297-CF26A20E9F6B}"/>
                </a:ext>
              </a:extLst>
            </p:cNvPr>
            <p:cNvSpPr/>
            <p:nvPr/>
          </p:nvSpPr>
          <p:spPr>
            <a:xfrm>
              <a:off x="6029325" y="346710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B459D75-A630-DE80-1903-788C954551CA}"/>
                </a:ext>
              </a:extLst>
            </p:cNvPr>
            <p:cNvSpPr/>
            <p:nvPr/>
          </p:nvSpPr>
          <p:spPr>
            <a:xfrm>
              <a:off x="6029325" y="335280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FDCF6D96-0760-8695-2D6B-E81BC972FDDF}"/>
                </a:ext>
              </a:extLst>
            </p:cNvPr>
            <p:cNvSpPr/>
            <p:nvPr/>
          </p:nvSpPr>
          <p:spPr>
            <a:xfrm>
              <a:off x="6124575" y="3409950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71"/>
                    <a:pt x="8529" y="38100"/>
                    <a:pt x="19050" y="38100"/>
                  </a:cubicBez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3539B10-FF0C-359A-6954-B2759CA16003}"/>
                </a:ext>
              </a:extLst>
            </p:cNvPr>
            <p:cNvSpPr/>
            <p:nvPr/>
          </p:nvSpPr>
          <p:spPr>
            <a:xfrm>
              <a:off x="6048375" y="3390900"/>
              <a:ext cx="9525" cy="76200"/>
            </a:xfrm>
            <a:custGeom>
              <a:avLst/>
              <a:gdLst>
                <a:gd name="connsiteX0" fmla="*/ 0 w 9525"/>
                <a:gd name="connsiteY0" fmla="*/ 0 h 76200"/>
                <a:gd name="connsiteX1" fmla="*/ 0 w 9525"/>
                <a:gd name="connsiteY1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9FD27164-53AF-3D8A-81BA-74C76BAED872}"/>
                </a:ext>
              </a:extLst>
            </p:cNvPr>
            <p:cNvSpPr/>
            <p:nvPr/>
          </p:nvSpPr>
          <p:spPr>
            <a:xfrm>
              <a:off x="6048375" y="3390900"/>
              <a:ext cx="76200" cy="38100"/>
            </a:xfrm>
            <a:custGeom>
              <a:avLst/>
              <a:gdLst>
                <a:gd name="connsiteX0" fmla="*/ 0 w 76200"/>
                <a:gd name="connsiteY0" fmla="*/ 0 h 38100"/>
                <a:gd name="connsiteX1" fmla="*/ 38100 w 76200"/>
                <a:gd name="connsiteY1" fmla="*/ 38100 h 38100"/>
                <a:gd name="connsiteX2" fmla="*/ 76200 w 76200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0" y="0"/>
                  </a:moveTo>
                  <a:cubicBezTo>
                    <a:pt x="0" y="21042"/>
                    <a:pt x="17058" y="38100"/>
                    <a:pt x="38100" y="38100"/>
                  </a:cubicBezTo>
                  <a:lnTo>
                    <a:pt x="76200" y="38100"/>
                  </a:lnTo>
                </a:path>
              </a:pathLst>
            </a:custGeom>
            <a:noFill/>
            <a:ln w="1905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534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01092" cap="rnd">
          <a:gradFill>
            <a:gsLst>
              <a:gs pos="0">
                <a:srgbClr val="FDEA5C"/>
              </a:gs>
              <a:gs pos="52000">
                <a:srgbClr val="FAAA4D"/>
              </a:gs>
              <a:gs pos="100000">
                <a:srgbClr val="EF6653"/>
              </a:gs>
            </a:gsLst>
            <a:lin ang="3414000" scaled="0"/>
          </a:gradFill>
          <a:prstDash val="solid"/>
          <a:round/>
        </a:ln>
      </a:spPr>
      <a:bodyPr rtlCol="0" anchor="ctr"/>
      <a:lstStyle>
        <a:defPPr algn="l">
          <a:defRPr dirty="0"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ock Powerpoint Template.potx" id="{589A04AD-E93E-4436-BD59-444BD7CED77C}" vid="{66F2895F-02C3-44A8-9981-3C75BA2744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3827c9d-08d6-4262-a268-09368b65aacb" xsi:nil="true"/>
    <lcf76f155ced4ddcb4097134ff3c332f xmlns="8ef39dda-081f-4a8a-842f-cbc5831d5fe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F3F65D37556F4F8983249649124008" ma:contentTypeVersion="16" ma:contentTypeDescription="Create a new document." ma:contentTypeScope="" ma:versionID="792c330ce4b164e329e3c0099f0fa736">
  <xsd:schema xmlns:xsd="http://www.w3.org/2001/XMLSchema" xmlns:xs="http://www.w3.org/2001/XMLSchema" xmlns:p="http://schemas.microsoft.com/office/2006/metadata/properties" xmlns:ns2="8ef39dda-081f-4a8a-842f-cbc5831d5fe6" xmlns:ns3="53827c9d-08d6-4262-a268-09368b65aacb" targetNamespace="http://schemas.microsoft.com/office/2006/metadata/properties" ma:root="true" ma:fieldsID="f8b0d9647d1a6aa29c2161da75e4e339" ns2:_="" ns3:_="">
    <xsd:import namespace="8ef39dda-081f-4a8a-842f-cbc5831d5fe6"/>
    <xsd:import namespace="53827c9d-08d6-4262-a268-09368b65aa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f39dda-081f-4a8a-842f-cbc5831d5f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cf2558fb-3a1d-4bc2-9af9-aed49e7baf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827c9d-08d6-4262-a268-09368b65aacb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134f851-4ab2-41e3-be2b-6edd5155a97e}" ma:internalName="TaxCatchAll" ma:showField="CatchAllData" ma:web="53827c9d-08d6-4262-a268-09368b65aa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D57B81-3FCB-4F2B-9E53-FD0B4FFBCB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4F1D6A-1D65-49DE-968F-60998C8E2B1B}">
  <ds:schemaRefs>
    <ds:schemaRef ds:uri="http://schemas.microsoft.com/office/2006/metadata/properties"/>
    <ds:schemaRef ds:uri="http://schemas.microsoft.com/office/infopath/2007/PartnerControls"/>
    <ds:schemaRef ds:uri="53827c9d-08d6-4262-a268-09368b65aacb"/>
    <ds:schemaRef ds:uri="8ef39dda-081f-4a8a-842f-cbc5831d5fe6"/>
  </ds:schemaRefs>
</ds:datastoreItem>
</file>

<file path=customXml/itemProps3.xml><?xml version="1.0" encoding="utf-8"?>
<ds:datastoreItem xmlns:ds="http://schemas.openxmlformats.org/officeDocument/2006/customXml" ds:itemID="{0605ED80-ACEB-4B84-B99F-FDFECFE8E5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f39dda-081f-4a8a-842f-cbc5831d5fe6"/>
    <ds:schemaRef ds:uri="53827c9d-08d6-4262-a268-09368b65aa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30788</TotalTime>
  <Words>634</Words>
  <Application>Microsoft Office PowerPoint</Application>
  <PresentationFormat>Widescreen</PresentationFormat>
  <Paragraphs>157</Paragraphs>
  <Slides>44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Aptos</vt:lpstr>
      <vt:lpstr>Arial</vt:lpstr>
      <vt:lpstr>Proxima Nova</vt:lpstr>
      <vt:lpstr>Proxima Nova Extrabold</vt:lpstr>
      <vt:lpstr>Proxima Nova Medium</vt:lpstr>
      <vt:lpstr>Office Theme</vt:lpstr>
      <vt:lpstr>Plugin Development</vt:lpstr>
      <vt:lpstr>PowerPoint Presentation</vt:lpstr>
      <vt:lpstr>The Old Way</vt:lpstr>
      <vt:lpstr>Rockit</vt:lpstr>
      <vt:lpstr>Rockit</vt:lpstr>
      <vt:lpstr>Rockit</vt:lpstr>
      <vt:lpstr>Rockit</vt:lpstr>
      <vt:lpstr>New Multi-Repository Pattern</vt:lpstr>
      <vt:lpstr>Repositories</vt:lpstr>
      <vt:lpstr>Repositories</vt:lpstr>
      <vt:lpstr>Terminology</vt:lpstr>
      <vt:lpstr>Repositories</vt:lpstr>
      <vt:lpstr>Environment Repository</vt:lpstr>
      <vt:lpstr>Plugin Repository</vt:lpstr>
      <vt:lpstr>Repositories</vt:lpstr>
      <vt:lpstr>Directory Structure</vt:lpstr>
      <vt:lpstr>Directory Structure</vt:lpstr>
      <vt:lpstr>Directory Structure</vt:lpstr>
      <vt:lpstr>Directory Structure</vt:lpstr>
      <vt:lpstr>Directory Structure</vt:lpstr>
      <vt:lpstr>Streamlined Solution</vt:lpstr>
      <vt:lpstr>Support Tools</vt:lpstr>
      <vt:lpstr>CLI Tool</vt:lpstr>
      <vt:lpstr>Development Packages</vt:lpstr>
      <vt:lpstr>PowerPoint Presentation</vt:lpstr>
      <vt:lpstr>Live Demo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Jonathan Pulgarin</dc:creator>
  <cp:lastModifiedBy>Daniel Hazelbaker</cp:lastModifiedBy>
  <cp:revision>20</cp:revision>
  <dcterms:created xsi:type="dcterms:W3CDTF">2024-12-13T00:31:30Z</dcterms:created>
  <dcterms:modified xsi:type="dcterms:W3CDTF">2025-09-16T16:15:36Z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0x010100B4F3F65D37556F4F8983249649124008</vt:lpwstr>
  </property>
</Properties>
</file>